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Lst>
  <p:notesMasterIdLst>
    <p:notesMasterId r:id="rId32"/>
  </p:notesMasterIdLst>
  <p:sldIdLst>
    <p:sldId id="256" r:id="rId3"/>
    <p:sldId id="333" r:id="rId4"/>
    <p:sldId id="258" r:id="rId5"/>
    <p:sldId id="272" r:id="rId6"/>
    <p:sldId id="278" r:id="rId7"/>
    <p:sldId id="279" r:id="rId8"/>
    <p:sldId id="294" r:id="rId9"/>
    <p:sldId id="292" r:id="rId10"/>
    <p:sldId id="295" r:id="rId11"/>
    <p:sldId id="296" r:id="rId12"/>
    <p:sldId id="282" r:id="rId13"/>
    <p:sldId id="297" r:id="rId14"/>
    <p:sldId id="298" r:id="rId15"/>
    <p:sldId id="299" r:id="rId16"/>
    <p:sldId id="300" r:id="rId17"/>
    <p:sldId id="301" r:id="rId18"/>
    <p:sldId id="302" r:id="rId19"/>
    <p:sldId id="303" r:id="rId20"/>
    <p:sldId id="305" r:id="rId21"/>
    <p:sldId id="304" r:id="rId22"/>
    <p:sldId id="306" r:id="rId23"/>
    <p:sldId id="313" r:id="rId24"/>
    <p:sldId id="312" r:id="rId25"/>
    <p:sldId id="307" r:id="rId26"/>
    <p:sldId id="308" r:id="rId27"/>
    <p:sldId id="309" r:id="rId28"/>
    <p:sldId id="310" r:id="rId29"/>
    <p:sldId id="311" r:id="rId30"/>
    <p:sldId id="332"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ADC586-0AC3-9449-85D8-9CAA5A34ABA6}" type="datetimeFigureOut">
              <a:rPr lang="en-US" smtClean="0"/>
              <a:t>11/1/26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B293A4-52BE-3A45-AFF6-AA6FBFBDB5AF}" type="slidenum">
              <a:rPr lang="en-US" smtClean="0"/>
              <a:t>‹#›</a:t>
            </a:fld>
            <a:endParaRPr lang="en-US"/>
          </a:p>
        </p:txBody>
      </p:sp>
    </p:spTree>
    <p:extLst>
      <p:ext uri="{BB962C8B-B14F-4D97-AF65-F5344CB8AC3E}">
        <p14:creationId xmlns:p14="http://schemas.microsoft.com/office/powerpoint/2010/main" val="3753895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3</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4</a:t>
            </a:fld>
            <a:endParaRPr lang="en-US"/>
          </a:p>
        </p:txBody>
      </p:sp>
    </p:spTree>
    <p:extLst>
      <p:ext uri="{BB962C8B-B14F-4D97-AF65-F5344CB8AC3E}">
        <p14:creationId xmlns:p14="http://schemas.microsoft.com/office/powerpoint/2010/main" val="262309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51CD4A15-102C-4F2F-9110-535930B5E35C}" type="slidenum">
              <a:rPr lang="en-US" smtClean="0"/>
              <a:t>5</a:t>
            </a:fld>
            <a:endParaRPr lang="en-US"/>
          </a:p>
        </p:txBody>
      </p:sp>
    </p:spTree>
    <p:extLst>
      <p:ext uri="{BB962C8B-B14F-4D97-AF65-F5344CB8AC3E}">
        <p14:creationId xmlns:p14="http://schemas.microsoft.com/office/powerpoint/2010/main" val="4293470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b="0" i="0" dirty="0"/>
          </a:p>
        </p:txBody>
      </p:sp>
      <p:sp>
        <p:nvSpPr>
          <p:cNvPr id="4" name="Slide Number Placeholder 3"/>
          <p:cNvSpPr>
            <a:spLocks noGrp="1"/>
          </p:cNvSpPr>
          <p:nvPr>
            <p:ph type="sldNum" sz="quarter" idx="10"/>
          </p:nvPr>
        </p:nvSpPr>
        <p:spPr/>
        <p:txBody>
          <a:bodyPr/>
          <a:lstStyle/>
          <a:p>
            <a:fld id="{51CD4A15-102C-4F2F-9110-535930B5E35C}" type="slidenum">
              <a:rPr lang="en-US" smtClean="0"/>
              <a:t>6</a:t>
            </a:fld>
            <a:endParaRPr lang="en-US"/>
          </a:p>
        </p:txBody>
      </p:sp>
    </p:spTree>
    <p:extLst>
      <p:ext uri="{BB962C8B-B14F-4D97-AF65-F5344CB8AC3E}">
        <p14:creationId xmlns:p14="http://schemas.microsoft.com/office/powerpoint/2010/main" val="3001014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Tx/>
              <a:buNone/>
            </a:pPr>
            <a:endParaRPr lang="en-US" sz="1400" dirty="0"/>
          </a:p>
        </p:txBody>
      </p:sp>
      <p:sp>
        <p:nvSpPr>
          <p:cNvPr id="4" name="Slide Number Placeholder 3"/>
          <p:cNvSpPr>
            <a:spLocks noGrp="1"/>
          </p:cNvSpPr>
          <p:nvPr>
            <p:ph type="sldNum" sz="quarter" idx="10"/>
          </p:nvPr>
        </p:nvSpPr>
        <p:spPr/>
        <p:txBody>
          <a:bodyPr/>
          <a:lstStyle/>
          <a:p>
            <a:fld id="{51CD4A15-102C-4F2F-9110-535930B5E35C}" type="slidenum">
              <a:rPr lang="en-US" smtClean="0"/>
              <a:t>7</a:t>
            </a:fld>
            <a:endParaRPr lang="en-US"/>
          </a:p>
        </p:txBody>
      </p:sp>
    </p:spTree>
    <p:extLst>
      <p:ext uri="{BB962C8B-B14F-4D97-AF65-F5344CB8AC3E}">
        <p14:creationId xmlns:p14="http://schemas.microsoft.com/office/powerpoint/2010/main" val="1073843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b="1" i="1" dirty="0"/>
          </a:p>
        </p:txBody>
      </p:sp>
      <p:sp>
        <p:nvSpPr>
          <p:cNvPr id="4" name="Slide Number Placeholder 3"/>
          <p:cNvSpPr>
            <a:spLocks noGrp="1"/>
          </p:cNvSpPr>
          <p:nvPr>
            <p:ph type="sldNum" sz="quarter" idx="10"/>
          </p:nvPr>
        </p:nvSpPr>
        <p:spPr/>
        <p:txBody>
          <a:bodyPr/>
          <a:lstStyle/>
          <a:p>
            <a:fld id="{51CD4A15-102C-4F2F-9110-535930B5E35C}" type="slidenum">
              <a:rPr lang="en-US" smtClean="0"/>
              <a:t>8</a:t>
            </a:fld>
            <a:endParaRPr lang="en-US"/>
          </a:p>
        </p:txBody>
      </p:sp>
    </p:spTree>
    <p:extLst>
      <p:ext uri="{BB962C8B-B14F-4D97-AF65-F5344CB8AC3E}">
        <p14:creationId xmlns:p14="http://schemas.microsoft.com/office/powerpoint/2010/main" val="2699661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b="1" i="1" dirty="0"/>
          </a:p>
        </p:txBody>
      </p:sp>
      <p:sp>
        <p:nvSpPr>
          <p:cNvPr id="4" name="Slide Number Placeholder 3"/>
          <p:cNvSpPr>
            <a:spLocks noGrp="1"/>
          </p:cNvSpPr>
          <p:nvPr>
            <p:ph type="sldNum" sz="quarter" idx="10"/>
          </p:nvPr>
        </p:nvSpPr>
        <p:spPr/>
        <p:txBody>
          <a:bodyPr/>
          <a:lstStyle/>
          <a:p>
            <a:fld id="{51CD4A15-102C-4F2F-9110-535930B5E35C}" type="slidenum">
              <a:rPr lang="en-US" smtClean="0"/>
              <a:t>9</a:t>
            </a:fld>
            <a:endParaRPr lang="en-US"/>
          </a:p>
        </p:txBody>
      </p:sp>
    </p:spTree>
    <p:extLst>
      <p:ext uri="{BB962C8B-B14F-4D97-AF65-F5344CB8AC3E}">
        <p14:creationId xmlns:p14="http://schemas.microsoft.com/office/powerpoint/2010/main" val="2699661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a:buFontTx/>
              <a:buNone/>
            </a:pPr>
            <a:endParaRPr lang="en-US" sz="1400" dirty="0"/>
          </a:p>
        </p:txBody>
      </p:sp>
      <p:sp>
        <p:nvSpPr>
          <p:cNvPr id="4" name="Slide Number Placeholder 3"/>
          <p:cNvSpPr>
            <a:spLocks noGrp="1"/>
          </p:cNvSpPr>
          <p:nvPr>
            <p:ph type="sldNum" sz="quarter" idx="10"/>
          </p:nvPr>
        </p:nvSpPr>
        <p:spPr/>
        <p:txBody>
          <a:bodyPr/>
          <a:lstStyle/>
          <a:p>
            <a:fld id="{51CD4A15-102C-4F2F-9110-535930B5E35C}" type="slidenum">
              <a:rPr lang="en-US" smtClean="0"/>
              <a:t>10</a:t>
            </a:fld>
            <a:endParaRPr lang="en-US"/>
          </a:p>
        </p:txBody>
      </p:sp>
    </p:spTree>
    <p:extLst>
      <p:ext uri="{BB962C8B-B14F-4D97-AF65-F5344CB8AC3E}">
        <p14:creationId xmlns:p14="http://schemas.microsoft.com/office/powerpoint/2010/main" val="1073843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F466E-376B-7964-41A1-50678BDF9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704787-11EE-6823-6B3F-9F4447C85E5F}"/>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94D7803F-0AB8-65BD-195D-ABB0C6B5E7A2}"/>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8B3D5D5A-9D38-BFCB-B899-97FC05C3D760}"/>
              </a:ext>
            </a:extLst>
          </p:cNvPr>
          <p:cNvSpPr>
            <a:spLocks noGrp="1"/>
          </p:cNvSpPr>
          <p:nvPr>
            <p:ph type="sldNum" sz="quarter" idx="10"/>
          </p:nvPr>
        </p:nvSpPr>
        <p:spPr/>
        <p:txBody>
          <a:bodyPr/>
          <a:lstStyle/>
          <a:p>
            <a:fld id="{51CD4A15-102C-4F2F-9110-535930B5E35C}" type="slidenum">
              <a:rPr lang="en-US" smtClean="0"/>
              <a:t>11</a:t>
            </a:fld>
            <a:endParaRPr lang="en-US"/>
          </a:p>
        </p:txBody>
      </p:sp>
    </p:spTree>
    <p:extLst>
      <p:ext uri="{BB962C8B-B14F-4D97-AF65-F5344CB8AC3E}">
        <p14:creationId xmlns:p14="http://schemas.microsoft.com/office/powerpoint/2010/main" val="1416166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F466E-376B-7964-41A1-50678BDF9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704787-11EE-6823-6B3F-9F4447C85E5F}"/>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94D7803F-0AB8-65BD-195D-ABB0C6B5E7A2}"/>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8B3D5D5A-9D38-BFCB-B899-97FC05C3D760}"/>
              </a:ext>
            </a:extLst>
          </p:cNvPr>
          <p:cNvSpPr>
            <a:spLocks noGrp="1"/>
          </p:cNvSpPr>
          <p:nvPr>
            <p:ph type="sldNum" sz="quarter" idx="10"/>
          </p:nvPr>
        </p:nvSpPr>
        <p:spPr/>
        <p:txBody>
          <a:bodyPr/>
          <a:lstStyle/>
          <a:p>
            <a:fld id="{51CD4A15-102C-4F2F-9110-535930B5E35C}" type="slidenum">
              <a:rPr lang="en-US" smtClean="0"/>
              <a:t>12</a:t>
            </a:fld>
            <a:endParaRPr lang="en-US"/>
          </a:p>
        </p:txBody>
      </p:sp>
    </p:spTree>
    <p:extLst>
      <p:ext uri="{BB962C8B-B14F-4D97-AF65-F5344CB8AC3E}">
        <p14:creationId xmlns:p14="http://schemas.microsoft.com/office/powerpoint/2010/main" val="1416166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F466E-376B-7964-41A1-50678BDF9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704787-11EE-6823-6B3F-9F4447C85E5F}"/>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94D7803F-0AB8-65BD-195D-ABB0C6B5E7A2}"/>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8B3D5D5A-9D38-BFCB-B899-97FC05C3D760}"/>
              </a:ext>
            </a:extLst>
          </p:cNvPr>
          <p:cNvSpPr>
            <a:spLocks noGrp="1"/>
          </p:cNvSpPr>
          <p:nvPr>
            <p:ph type="sldNum" sz="quarter" idx="10"/>
          </p:nvPr>
        </p:nvSpPr>
        <p:spPr/>
        <p:txBody>
          <a:bodyPr/>
          <a:lstStyle/>
          <a:p>
            <a:fld id="{51CD4A15-102C-4F2F-9110-535930B5E35C}" type="slidenum">
              <a:rPr lang="en-US" smtClean="0"/>
              <a:t>13</a:t>
            </a:fld>
            <a:endParaRPr lang="en-US"/>
          </a:p>
        </p:txBody>
      </p:sp>
    </p:spTree>
    <p:extLst>
      <p:ext uri="{BB962C8B-B14F-4D97-AF65-F5344CB8AC3E}">
        <p14:creationId xmlns:p14="http://schemas.microsoft.com/office/powerpoint/2010/main" val="1416166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F466E-376B-7964-41A1-50678BDF9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704787-11EE-6823-6B3F-9F4447C85E5F}"/>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94D7803F-0AB8-65BD-195D-ABB0C6B5E7A2}"/>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8B3D5D5A-9D38-BFCB-B899-97FC05C3D760}"/>
              </a:ext>
            </a:extLst>
          </p:cNvPr>
          <p:cNvSpPr>
            <a:spLocks noGrp="1"/>
          </p:cNvSpPr>
          <p:nvPr>
            <p:ph type="sldNum" sz="quarter" idx="10"/>
          </p:nvPr>
        </p:nvSpPr>
        <p:spPr/>
        <p:txBody>
          <a:bodyPr/>
          <a:lstStyle/>
          <a:p>
            <a:fld id="{51CD4A15-102C-4F2F-9110-535930B5E35C}" type="slidenum">
              <a:rPr lang="en-US" smtClean="0"/>
              <a:t>14</a:t>
            </a:fld>
            <a:endParaRPr lang="en-US"/>
          </a:p>
        </p:txBody>
      </p:sp>
    </p:spTree>
    <p:extLst>
      <p:ext uri="{BB962C8B-B14F-4D97-AF65-F5344CB8AC3E}">
        <p14:creationId xmlns:p14="http://schemas.microsoft.com/office/powerpoint/2010/main" val="1416166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F466E-376B-7964-41A1-50678BDF9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704787-11EE-6823-6B3F-9F4447C85E5F}"/>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94D7803F-0AB8-65BD-195D-ABB0C6B5E7A2}"/>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8B3D5D5A-9D38-BFCB-B899-97FC05C3D760}"/>
              </a:ext>
            </a:extLst>
          </p:cNvPr>
          <p:cNvSpPr>
            <a:spLocks noGrp="1"/>
          </p:cNvSpPr>
          <p:nvPr>
            <p:ph type="sldNum" sz="quarter" idx="10"/>
          </p:nvPr>
        </p:nvSpPr>
        <p:spPr/>
        <p:txBody>
          <a:bodyPr/>
          <a:lstStyle/>
          <a:p>
            <a:fld id="{51CD4A15-102C-4F2F-9110-535930B5E35C}" type="slidenum">
              <a:rPr lang="en-US" smtClean="0"/>
              <a:t>15</a:t>
            </a:fld>
            <a:endParaRPr lang="en-US"/>
          </a:p>
        </p:txBody>
      </p:sp>
    </p:spTree>
    <p:extLst>
      <p:ext uri="{BB962C8B-B14F-4D97-AF65-F5344CB8AC3E}">
        <p14:creationId xmlns:p14="http://schemas.microsoft.com/office/powerpoint/2010/main" val="1416166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16</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17</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18</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19</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20</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21</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22</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23</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24</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25</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26</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27</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CD4A15-102C-4F2F-9110-535930B5E35C}" type="slidenum">
              <a:rPr lang="en-US" smtClean="0"/>
              <a:t>28</a:t>
            </a:fld>
            <a:endParaRPr lang="en-US"/>
          </a:p>
        </p:txBody>
      </p:sp>
    </p:spTree>
    <p:extLst>
      <p:ext uri="{BB962C8B-B14F-4D97-AF65-F5344CB8AC3E}">
        <p14:creationId xmlns:p14="http://schemas.microsoft.com/office/powerpoint/2010/main" val="3312219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6FD11-0D08-E340-3A49-813941AEF6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81FBE5-0241-AE88-AFDA-132F0502FD89}"/>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4280AEE0-BB0C-B45C-81B0-9FD1150631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However, you cannot follow the apostles doctrine and walk in the light and be on your own. Let’s look at a few passages (many others we could look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a:extLst>
              <a:ext uri="{FF2B5EF4-FFF2-40B4-BE49-F238E27FC236}">
                <a16:creationId xmlns:a16="http://schemas.microsoft.com/office/drawing/2014/main" id="{9F438050-9044-3757-445D-822FEB0F8287}"/>
              </a:ext>
            </a:extLst>
          </p:cNvPr>
          <p:cNvSpPr>
            <a:spLocks noGrp="1"/>
          </p:cNvSpPr>
          <p:nvPr>
            <p:ph type="sldNum" sz="quarter" idx="10"/>
          </p:nvPr>
        </p:nvSpPr>
        <p:spPr/>
        <p:txBody>
          <a:bodyPr/>
          <a:lstStyle/>
          <a:p>
            <a:fld id="{51CD4A15-102C-4F2F-9110-535930B5E35C}" type="slidenum">
              <a:rPr lang="en-US" smtClean="0"/>
              <a:t>29</a:t>
            </a:fld>
            <a:endParaRPr lang="en-US"/>
          </a:p>
        </p:txBody>
      </p:sp>
    </p:spTree>
    <p:extLst>
      <p:ext uri="{BB962C8B-B14F-4D97-AF65-F5344CB8AC3E}">
        <p14:creationId xmlns:p14="http://schemas.microsoft.com/office/powerpoint/2010/main" val="4136481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D4FA9-52BF-A2E5-A555-8D8053B6CBE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06790E8-9B1B-4D34-CC03-9775990ACBC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A78D2BF-CA27-190B-8845-39168F9AF556}"/>
              </a:ext>
            </a:extLst>
          </p:cNvPr>
          <p:cNvSpPr>
            <a:spLocks noGrp="1"/>
          </p:cNvSpPr>
          <p:nvPr>
            <p:ph type="dt" sz="half" idx="10"/>
          </p:nvPr>
        </p:nvSpPr>
        <p:spPr/>
        <p:txBody>
          <a:bodyPr/>
          <a:lstStyle/>
          <a:p>
            <a:fld id="{B274122D-FDBC-B744-B2A0-6761E9EAD136}" type="datetimeFigureOut">
              <a:rPr lang="en-US" smtClean="0"/>
              <a:t>11/1/26</a:t>
            </a:fld>
            <a:endParaRPr lang="en-US"/>
          </a:p>
        </p:txBody>
      </p:sp>
      <p:sp>
        <p:nvSpPr>
          <p:cNvPr id="5" name="Footer Placeholder 4">
            <a:extLst>
              <a:ext uri="{FF2B5EF4-FFF2-40B4-BE49-F238E27FC236}">
                <a16:creationId xmlns:a16="http://schemas.microsoft.com/office/drawing/2014/main" id="{3E2E40E0-D9BF-B49B-82ED-0CE8BEF0F8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8F5CB1-F940-E99A-3F29-49A5E78348B7}"/>
              </a:ext>
            </a:extLst>
          </p:cNvPr>
          <p:cNvSpPr>
            <a:spLocks noGrp="1"/>
          </p:cNvSpPr>
          <p:nvPr>
            <p:ph type="sldNum" sz="quarter" idx="12"/>
          </p:nvPr>
        </p:nvSpPr>
        <p:spPr/>
        <p:txBody>
          <a:bodyPr/>
          <a:lstStyle/>
          <a:p>
            <a:fld id="{AC0FF394-376A-3149-8698-A2B547C959E7}" type="slidenum">
              <a:rPr lang="en-US" smtClean="0"/>
              <a:t>‹#›</a:t>
            </a:fld>
            <a:endParaRPr lang="en-US"/>
          </a:p>
        </p:txBody>
      </p:sp>
    </p:spTree>
    <p:extLst>
      <p:ext uri="{BB962C8B-B14F-4D97-AF65-F5344CB8AC3E}">
        <p14:creationId xmlns:p14="http://schemas.microsoft.com/office/powerpoint/2010/main" val="41795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6883C-F1B8-65CA-253C-39CEE1BCF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886229-731D-ACBF-1736-C231CBBDE9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3446B3-7EF8-D329-0D8C-C0D12B1F482A}"/>
              </a:ext>
            </a:extLst>
          </p:cNvPr>
          <p:cNvSpPr>
            <a:spLocks noGrp="1"/>
          </p:cNvSpPr>
          <p:nvPr>
            <p:ph type="dt" sz="half" idx="10"/>
          </p:nvPr>
        </p:nvSpPr>
        <p:spPr/>
        <p:txBody>
          <a:bodyPr/>
          <a:lstStyle/>
          <a:p>
            <a:fld id="{B274122D-FDBC-B744-B2A0-6761E9EAD136}" type="datetimeFigureOut">
              <a:rPr lang="en-US" smtClean="0"/>
              <a:t>11/1/26</a:t>
            </a:fld>
            <a:endParaRPr lang="en-US"/>
          </a:p>
        </p:txBody>
      </p:sp>
      <p:sp>
        <p:nvSpPr>
          <p:cNvPr id="5" name="Footer Placeholder 4">
            <a:extLst>
              <a:ext uri="{FF2B5EF4-FFF2-40B4-BE49-F238E27FC236}">
                <a16:creationId xmlns:a16="http://schemas.microsoft.com/office/drawing/2014/main" id="{4F9F070E-E9E8-BBE7-446F-E3E5EEBD5F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DBEAC0-9B16-A748-CE83-67D87892CFA4}"/>
              </a:ext>
            </a:extLst>
          </p:cNvPr>
          <p:cNvSpPr>
            <a:spLocks noGrp="1"/>
          </p:cNvSpPr>
          <p:nvPr>
            <p:ph type="sldNum" sz="quarter" idx="12"/>
          </p:nvPr>
        </p:nvSpPr>
        <p:spPr/>
        <p:txBody>
          <a:bodyPr/>
          <a:lstStyle/>
          <a:p>
            <a:fld id="{AC0FF394-376A-3149-8698-A2B547C959E7}" type="slidenum">
              <a:rPr lang="en-US" smtClean="0"/>
              <a:t>‹#›</a:t>
            </a:fld>
            <a:endParaRPr lang="en-US"/>
          </a:p>
        </p:txBody>
      </p:sp>
    </p:spTree>
    <p:extLst>
      <p:ext uri="{BB962C8B-B14F-4D97-AF65-F5344CB8AC3E}">
        <p14:creationId xmlns:p14="http://schemas.microsoft.com/office/powerpoint/2010/main" val="3192493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B4586-8F16-691D-AD9F-DBF95F76E425}"/>
              </a:ext>
            </a:extLst>
          </p:cNvPr>
          <p:cNvSpPr>
            <a:spLocks noGrp="1"/>
          </p:cNvSpPr>
          <p:nvPr>
            <p:ph type="title"/>
          </p:nvPr>
        </p:nvSpPr>
        <p:spPr>
          <a:xfrm>
            <a:off x="623887" y="1709738"/>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7D4ECDC-9FFF-5776-15A2-ACC5F73E7332}"/>
              </a:ext>
            </a:extLst>
          </p:cNvPr>
          <p:cNvSpPr>
            <a:spLocks noGrp="1"/>
          </p:cNvSpPr>
          <p:nvPr>
            <p:ph type="body" idx="1"/>
          </p:nvPr>
        </p:nvSpPr>
        <p:spPr>
          <a:xfrm>
            <a:off x="623887"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E1C350E-8A75-D252-7B2A-0DBFF68456C4}"/>
              </a:ext>
            </a:extLst>
          </p:cNvPr>
          <p:cNvSpPr>
            <a:spLocks noGrp="1"/>
          </p:cNvSpPr>
          <p:nvPr>
            <p:ph type="dt" sz="half" idx="10"/>
          </p:nvPr>
        </p:nvSpPr>
        <p:spPr/>
        <p:txBody>
          <a:bodyPr/>
          <a:lstStyle/>
          <a:p>
            <a:fld id="{B274122D-FDBC-B744-B2A0-6761E9EAD136}" type="datetimeFigureOut">
              <a:rPr lang="en-US" smtClean="0"/>
              <a:t>11/1/26</a:t>
            </a:fld>
            <a:endParaRPr lang="en-US"/>
          </a:p>
        </p:txBody>
      </p:sp>
      <p:sp>
        <p:nvSpPr>
          <p:cNvPr id="5" name="Footer Placeholder 4">
            <a:extLst>
              <a:ext uri="{FF2B5EF4-FFF2-40B4-BE49-F238E27FC236}">
                <a16:creationId xmlns:a16="http://schemas.microsoft.com/office/drawing/2014/main" id="{4B1E895B-9425-5AE3-F2CF-C9D376475C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FCF72A-7397-C30B-F1E9-AA163F580E61}"/>
              </a:ext>
            </a:extLst>
          </p:cNvPr>
          <p:cNvSpPr>
            <a:spLocks noGrp="1"/>
          </p:cNvSpPr>
          <p:nvPr>
            <p:ph type="sldNum" sz="quarter" idx="12"/>
          </p:nvPr>
        </p:nvSpPr>
        <p:spPr/>
        <p:txBody>
          <a:bodyPr/>
          <a:lstStyle/>
          <a:p>
            <a:fld id="{AC0FF394-376A-3149-8698-A2B547C959E7}" type="slidenum">
              <a:rPr lang="en-US" smtClean="0"/>
              <a:t>‹#›</a:t>
            </a:fld>
            <a:endParaRPr lang="en-US"/>
          </a:p>
        </p:txBody>
      </p:sp>
    </p:spTree>
    <p:extLst>
      <p:ext uri="{BB962C8B-B14F-4D97-AF65-F5344CB8AC3E}">
        <p14:creationId xmlns:p14="http://schemas.microsoft.com/office/powerpoint/2010/main" val="2059614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F7014-5166-5E45-5C93-1E5EF4AE1C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56EEA6-C8A3-ECD0-B572-944B8FC6D54C}"/>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79EE84-0964-E041-A26B-6549E3B19D4C}"/>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8C3207-0837-7042-892E-566CC06D6125}"/>
              </a:ext>
            </a:extLst>
          </p:cNvPr>
          <p:cNvSpPr>
            <a:spLocks noGrp="1"/>
          </p:cNvSpPr>
          <p:nvPr>
            <p:ph type="dt" sz="half" idx="10"/>
          </p:nvPr>
        </p:nvSpPr>
        <p:spPr/>
        <p:txBody>
          <a:bodyPr/>
          <a:lstStyle/>
          <a:p>
            <a:fld id="{B274122D-FDBC-B744-B2A0-6761E9EAD136}" type="datetimeFigureOut">
              <a:rPr lang="en-US" smtClean="0"/>
              <a:t>11/1/26</a:t>
            </a:fld>
            <a:endParaRPr lang="en-US"/>
          </a:p>
        </p:txBody>
      </p:sp>
      <p:sp>
        <p:nvSpPr>
          <p:cNvPr id="6" name="Footer Placeholder 5">
            <a:extLst>
              <a:ext uri="{FF2B5EF4-FFF2-40B4-BE49-F238E27FC236}">
                <a16:creationId xmlns:a16="http://schemas.microsoft.com/office/drawing/2014/main" id="{34E9E7F4-DCF0-50DD-A4DE-B70D7E64BA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534670-E1CA-9F1D-B62F-B297F0660F11}"/>
              </a:ext>
            </a:extLst>
          </p:cNvPr>
          <p:cNvSpPr>
            <a:spLocks noGrp="1"/>
          </p:cNvSpPr>
          <p:nvPr>
            <p:ph type="sldNum" sz="quarter" idx="12"/>
          </p:nvPr>
        </p:nvSpPr>
        <p:spPr/>
        <p:txBody>
          <a:bodyPr/>
          <a:lstStyle/>
          <a:p>
            <a:fld id="{AC0FF394-376A-3149-8698-A2B547C959E7}" type="slidenum">
              <a:rPr lang="en-US" smtClean="0"/>
              <a:t>‹#›</a:t>
            </a:fld>
            <a:endParaRPr lang="en-US"/>
          </a:p>
        </p:txBody>
      </p:sp>
    </p:spTree>
    <p:extLst>
      <p:ext uri="{BB962C8B-B14F-4D97-AF65-F5344CB8AC3E}">
        <p14:creationId xmlns:p14="http://schemas.microsoft.com/office/powerpoint/2010/main" val="1628665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9DA76-299E-BA47-820D-EF76DA81FF7D}"/>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A2E5D4-7195-873E-8FF2-5FC8F7E9EFE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2D14208-E695-BB10-CC28-ECB15124611E}"/>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3421DDF-DB4C-0D4C-412F-9DFC22465D23}"/>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B7847C4-D497-1323-152C-6F916D369AE7}"/>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B8AE2C2-F5CE-77BB-CEE8-14405026CA93}"/>
              </a:ext>
            </a:extLst>
          </p:cNvPr>
          <p:cNvSpPr>
            <a:spLocks noGrp="1"/>
          </p:cNvSpPr>
          <p:nvPr>
            <p:ph type="dt" sz="half" idx="10"/>
          </p:nvPr>
        </p:nvSpPr>
        <p:spPr/>
        <p:txBody>
          <a:bodyPr/>
          <a:lstStyle/>
          <a:p>
            <a:fld id="{B274122D-FDBC-B744-B2A0-6761E9EAD136}" type="datetimeFigureOut">
              <a:rPr lang="en-US" smtClean="0"/>
              <a:t>11/1/26</a:t>
            </a:fld>
            <a:endParaRPr lang="en-US"/>
          </a:p>
        </p:txBody>
      </p:sp>
      <p:sp>
        <p:nvSpPr>
          <p:cNvPr id="8" name="Footer Placeholder 7">
            <a:extLst>
              <a:ext uri="{FF2B5EF4-FFF2-40B4-BE49-F238E27FC236}">
                <a16:creationId xmlns:a16="http://schemas.microsoft.com/office/drawing/2014/main" id="{7A395718-5450-2323-33A7-13E7CC2B2F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01DFA7-94C3-C688-479A-00F19844FE11}"/>
              </a:ext>
            </a:extLst>
          </p:cNvPr>
          <p:cNvSpPr>
            <a:spLocks noGrp="1"/>
          </p:cNvSpPr>
          <p:nvPr>
            <p:ph type="sldNum" sz="quarter" idx="12"/>
          </p:nvPr>
        </p:nvSpPr>
        <p:spPr/>
        <p:txBody>
          <a:bodyPr/>
          <a:lstStyle/>
          <a:p>
            <a:fld id="{AC0FF394-376A-3149-8698-A2B547C959E7}" type="slidenum">
              <a:rPr lang="en-US" smtClean="0"/>
              <a:t>‹#›</a:t>
            </a:fld>
            <a:endParaRPr lang="en-US"/>
          </a:p>
        </p:txBody>
      </p:sp>
    </p:spTree>
    <p:extLst>
      <p:ext uri="{BB962C8B-B14F-4D97-AF65-F5344CB8AC3E}">
        <p14:creationId xmlns:p14="http://schemas.microsoft.com/office/powerpoint/2010/main" val="1478423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5ED60-3E22-0BC4-0084-8D754ACBCF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D70B3C-8CD3-892F-0B6C-30C6D5E76565}"/>
              </a:ext>
            </a:extLst>
          </p:cNvPr>
          <p:cNvSpPr>
            <a:spLocks noGrp="1"/>
          </p:cNvSpPr>
          <p:nvPr>
            <p:ph type="dt" sz="half" idx="10"/>
          </p:nvPr>
        </p:nvSpPr>
        <p:spPr/>
        <p:txBody>
          <a:bodyPr/>
          <a:lstStyle/>
          <a:p>
            <a:fld id="{B274122D-FDBC-B744-B2A0-6761E9EAD136}" type="datetimeFigureOut">
              <a:rPr lang="en-US" smtClean="0"/>
              <a:t>11/1/26</a:t>
            </a:fld>
            <a:endParaRPr lang="en-US"/>
          </a:p>
        </p:txBody>
      </p:sp>
      <p:sp>
        <p:nvSpPr>
          <p:cNvPr id="4" name="Footer Placeholder 3">
            <a:extLst>
              <a:ext uri="{FF2B5EF4-FFF2-40B4-BE49-F238E27FC236}">
                <a16:creationId xmlns:a16="http://schemas.microsoft.com/office/drawing/2014/main" id="{F3C00A51-E7EA-64C4-73A2-4DC40DC76E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88F8DD4-E8C9-EFEB-B0D6-AC0C88CD20BB}"/>
              </a:ext>
            </a:extLst>
          </p:cNvPr>
          <p:cNvSpPr>
            <a:spLocks noGrp="1"/>
          </p:cNvSpPr>
          <p:nvPr>
            <p:ph type="sldNum" sz="quarter" idx="12"/>
          </p:nvPr>
        </p:nvSpPr>
        <p:spPr/>
        <p:txBody>
          <a:bodyPr/>
          <a:lstStyle/>
          <a:p>
            <a:fld id="{AC0FF394-376A-3149-8698-A2B547C959E7}" type="slidenum">
              <a:rPr lang="en-US" smtClean="0"/>
              <a:t>‹#›</a:t>
            </a:fld>
            <a:endParaRPr lang="en-US"/>
          </a:p>
        </p:txBody>
      </p:sp>
    </p:spTree>
    <p:extLst>
      <p:ext uri="{BB962C8B-B14F-4D97-AF65-F5344CB8AC3E}">
        <p14:creationId xmlns:p14="http://schemas.microsoft.com/office/powerpoint/2010/main" val="3442007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547EE3-8621-B6C9-5765-A066BF44BC49}"/>
              </a:ext>
            </a:extLst>
          </p:cNvPr>
          <p:cNvSpPr>
            <a:spLocks noGrp="1"/>
          </p:cNvSpPr>
          <p:nvPr>
            <p:ph type="dt" sz="half" idx="10"/>
          </p:nvPr>
        </p:nvSpPr>
        <p:spPr/>
        <p:txBody>
          <a:bodyPr/>
          <a:lstStyle/>
          <a:p>
            <a:fld id="{B274122D-FDBC-B744-B2A0-6761E9EAD136}" type="datetimeFigureOut">
              <a:rPr lang="en-US" smtClean="0"/>
              <a:t>11/1/26</a:t>
            </a:fld>
            <a:endParaRPr lang="en-US"/>
          </a:p>
        </p:txBody>
      </p:sp>
      <p:sp>
        <p:nvSpPr>
          <p:cNvPr id="3" name="Footer Placeholder 2">
            <a:extLst>
              <a:ext uri="{FF2B5EF4-FFF2-40B4-BE49-F238E27FC236}">
                <a16:creationId xmlns:a16="http://schemas.microsoft.com/office/drawing/2014/main" id="{D826E748-B013-D3D4-D4F3-CC8FE6D68AE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E314737-9B59-F08C-C80A-8D22BB4A9962}"/>
              </a:ext>
            </a:extLst>
          </p:cNvPr>
          <p:cNvSpPr>
            <a:spLocks noGrp="1"/>
          </p:cNvSpPr>
          <p:nvPr>
            <p:ph type="sldNum" sz="quarter" idx="12"/>
          </p:nvPr>
        </p:nvSpPr>
        <p:spPr/>
        <p:txBody>
          <a:bodyPr/>
          <a:lstStyle/>
          <a:p>
            <a:fld id="{AC0FF394-376A-3149-8698-A2B547C959E7}" type="slidenum">
              <a:rPr lang="en-US" smtClean="0"/>
              <a:t>‹#›</a:t>
            </a:fld>
            <a:endParaRPr lang="en-US"/>
          </a:p>
        </p:txBody>
      </p:sp>
    </p:spTree>
    <p:extLst>
      <p:ext uri="{BB962C8B-B14F-4D97-AF65-F5344CB8AC3E}">
        <p14:creationId xmlns:p14="http://schemas.microsoft.com/office/powerpoint/2010/main" val="2917589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6F587-1F5E-F6E3-74A8-A837547D06B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9F4AAAE-95F0-1C45-D898-33ACBDEA5EB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B3EF14-C3D7-C925-D0E5-86EBDD03DC4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8643B85-C75E-0FD0-B298-F1CA8E96CF83}"/>
              </a:ext>
            </a:extLst>
          </p:cNvPr>
          <p:cNvSpPr>
            <a:spLocks noGrp="1"/>
          </p:cNvSpPr>
          <p:nvPr>
            <p:ph type="dt" sz="half" idx="10"/>
          </p:nvPr>
        </p:nvSpPr>
        <p:spPr/>
        <p:txBody>
          <a:bodyPr/>
          <a:lstStyle/>
          <a:p>
            <a:fld id="{B274122D-FDBC-B744-B2A0-6761E9EAD136}" type="datetimeFigureOut">
              <a:rPr lang="en-US" smtClean="0"/>
              <a:t>11/1/26</a:t>
            </a:fld>
            <a:endParaRPr lang="en-US"/>
          </a:p>
        </p:txBody>
      </p:sp>
      <p:sp>
        <p:nvSpPr>
          <p:cNvPr id="6" name="Footer Placeholder 5">
            <a:extLst>
              <a:ext uri="{FF2B5EF4-FFF2-40B4-BE49-F238E27FC236}">
                <a16:creationId xmlns:a16="http://schemas.microsoft.com/office/drawing/2014/main" id="{2EEB27A7-05E4-178F-DA45-8FEBBAA231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E8B51F-12E1-83C0-500D-166898BEACFF}"/>
              </a:ext>
            </a:extLst>
          </p:cNvPr>
          <p:cNvSpPr>
            <a:spLocks noGrp="1"/>
          </p:cNvSpPr>
          <p:nvPr>
            <p:ph type="sldNum" sz="quarter" idx="12"/>
          </p:nvPr>
        </p:nvSpPr>
        <p:spPr/>
        <p:txBody>
          <a:bodyPr/>
          <a:lstStyle/>
          <a:p>
            <a:fld id="{AC0FF394-376A-3149-8698-A2B547C959E7}" type="slidenum">
              <a:rPr lang="en-US" smtClean="0"/>
              <a:t>‹#›</a:t>
            </a:fld>
            <a:endParaRPr lang="en-US"/>
          </a:p>
        </p:txBody>
      </p:sp>
    </p:spTree>
    <p:extLst>
      <p:ext uri="{BB962C8B-B14F-4D97-AF65-F5344CB8AC3E}">
        <p14:creationId xmlns:p14="http://schemas.microsoft.com/office/powerpoint/2010/main" val="3127704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0CB5C-7CBF-AE4D-5304-6DFA4EA7B0F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162828F8-C7AF-64A5-FB6D-0E6AAEB77201}"/>
              </a:ext>
            </a:extLst>
          </p:cNvPr>
          <p:cNvSpPr>
            <a:spLocks noGrp="1" noChangeAspect="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E7DE562-9F98-281B-1C81-683930FA614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B3FE28A-0936-0DD3-9CC0-A8239039D4A4}"/>
              </a:ext>
            </a:extLst>
          </p:cNvPr>
          <p:cNvSpPr>
            <a:spLocks noGrp="1"/>
          </p:cNvSpPr>
          <p:nvPr>
            <p:ph type="dt" sz="half" idx="10"/>
          </p:nvPr>
        </p:nvSpPr>
        <p:spPr/>
        <p:txBody>
          <a:bodyPr/>
          <a:lstStyle/>
          <a:p>
            <a:fld id="{B274122D-FDBC-B744-B2A0-6761E9EAD136}" type="datetimeFigureOut">
              <a:rPr lang="en-US" smtClean="0"/>
              <a:t>11/1/26</a:t>
            </a:fld>
            <a:endParaRPr lang="en-US"/>
          </a:p>
        </p:txBody>
      </p:sp>
      <p:sp>
        <p:nvSpPr>
          <p:cNvPr id="6" name="Footer Placeholder 5">
            <a:extLst>
              <a:ext uri="{FF2B5EF4-FFF2-40B4-BE49-F238E27FC236}">
                <a16:creationId xmlns:a16="http://schemas.microsoft.com/office/drawing/2014/main" id="{C3D915EE-0880-1D6B-7E02-683F7B26A2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A93164-3115-7D27-D5A1-E4E096302905}"/>
              </a:ext>
            </a:extLst>
          </p:cNvPr>
          <p:cNvSpPr>
            <a:spLocks noGrp="1"/>
          </p:cNvSpPr>
          <p:nvPr>
            <p:ph type="sldNum" sz="quarter" idx="12"/>
          </p:nvPr>
        </p:nvSpPr>
        <p:spPr/>
        <p:txBody>
          <a:bodyPr/>
          <a:lstStyle/>
          <a:p>
            <a:fld id="{AC0FF394-376A-3149-8698-A2B547C959E7}" type="slidenum">
              <a:rPr lang="en-US" smtClean="0"/>
              <a:t>‹#›</a:t>
            </a:fld>
            <a:endParaRPr lang="en-US"/>
          </a:p>
        </p:txBody>
      </p:sp>
    </p:spTree>
    <p:extLst>
      <p:ext uri="{BB962C8B-B14F-4D97-AF65-F5344CB8AC3E}">
        <p14:creationId xmlns:p14="http://schemas.microsoft.com/office/powerpoint/2010/main" val="632855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7226C-13F4-62A6-C782-FEA56C67C4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5F41C0-8784-A08E-207B-B3BE088B03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83A5F9-A3AF-35FB-AC44-3AE08485EFBE}"/>
              </a:ext>
            </a:extLst>
          </p:cNvPr>
          <p:cNvSpPr>
            <a:spLocks noGrp="1"/>
          </p:cNvSpPr>
          <p:nvPr>
            <p:ph type="dt" sz="half" idx="10"/>
          </p:nvPr>
        </p:nvSpPr>
        <p:spPr/>
        <p:txBody>
          <a:bodyPr/>
          <a:lstStyle/>
          <a:p>
            <a:fld id="{B274122D-FDBC-B744-B2A0-6761E9EAD136}" type="datetimeFigureOut">
              <a:rPr lang="en-US" smtClean="0"/>
              <a:t>11/1/26</a:t>
            </a:fld>
            <a:endParaRPr lang="en-US"/>
          </a:p>
        </p:txBody>
      </p:sp>
      <p:sp>
        <p:nvSpPr>
          <p:cNvPr id="5" name="Footer Placeholder 4">
            <a:extLst>
              <a:ext uri="{FF2B5EF4-FFF2-40B4-BE49-F238E27FC236}">
                <a16:creationId xmlns:a16="http://schemas.microsoft.com/office/drawing/2014/main" id="{7CBC56E0-12A8-AF0A-E48B-A41562A346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A5452-2D03-D802-8566-F93E4E4DE5E9}"/>
              </a:ext>
            </a:extLst>
          </p:cNvPr>
          <p:cNvSpPr>
            <a:spLocks noGrp="1"/>
          </p:cNvSpPr>
          <p:nvPr>
            <p:ph type="sldNum" sz="quarter" idx="12"/>
          </p:nvPr>
        </p:nvSpPr>
        <p:spPr/>
        <p:txBody>
          <a:bodyPr/>
          <a:lstStyle/>
          <a:p>
            <a:fld id="{AC0FF394-376A-3149-8698-A2B547C959E7}" type="slidenum">
              <a:rPr lang="en-US" smtClean="0"/>
              <a:t>‹#›</a:t>
            </a:fld>
            <a:endParaRPr lang="en-US"/>
          </a:p>
        </p:txBody>
      </p:sp>
    </p:spTree>
    <p:extLst>
      <p:ext uri="{BB962C8B-B14F-4D97-AF65-F5344CB8AC3E}">
        <p14:creationId xmlns:p14="http://schemas.microsoft.com/office/powerpoint/2010/main" val="36891145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0EAF3A-812B-E892-D077-4F55C2D9ED06}"/>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3F79B5-597A-A5A1-62BC-F43631730E4F}"/>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415BA3-DA5E-021F-47DD-F94484F350B4}"/>
              </a:ext>
            </a:extLst>
          </p:cNvPr>
          <p:cNvSpPr>
            <a:spLocks noGrp="1"/>
          </p:cNvSpPr>
          <p:nvPr>
            <p:ph type="dt" sz="half" idx="10"/>
          </p:nvPr>
        </p:nvSpPr>
        <p:spPr/>
        <p:txBody>
          <a:bodyPr/>
          <a:lstStyle/>
          <a:p>
            <a:fld id="{B274122D-FDBC-B744-B2A0-6761E9EAD136}" type="datetimeFigureOut">
              <a:rPr lang="en-US" smtClean="0"/>
              <a:t>11/1/26</a:t>
            </a:fld>
            <a:endParaRPr lang="en-US"/>
          </a:p>
        </p:txBody>
      </p:sp>
      <p:sp>
        <p:nvSpPr>
          <p:cNvPr id="5" name="Footer Placeholder 4">
            <a:extLst>
              <a:ext uri="{FF2B5EF4-FFF2-40B4-BE49-F238E27FC236}">
                <a16:creationId xmlns:a16="http://schemas.microsoft.com/office/drawing/2014/main" id="{30813A22-B0A5-8AAB-A682-F4FE5E0794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8494D1-DB32-47D7-5A1D-0779F126A49C}"/>
              </a:ext>
            </a:extLst>
          </p:cNvPr>
          <p:cNvSpPr>
            <a:spLocks noGrp="1"/>
          </p:cNvSpPr>
          <p:nvPr>
            <p:ph type="sldNum" sz="quarter" idx="12"/>
          </p:nvPr>
        </p:nvSpPr>
        <p:spPr/>
        <p:txBody>
          <a:bodyPr/>
          <a:lstStyle/>
          <a:p>
            <a:fld id="{AC0FF394-376A-3149-8698-A2B547C959E7}" type="slidenum">
              <a:rPr lang="en-US" smtClean="0"/>
              <a:t>‹#›</a:t>
            </a:fld>
            <a:endParaRPr lang="en-US"/>
          </a:p>
        </p:txBody>
      </p:sp>
    </p:spTree>
    <p:extLst>
      <p:ext uri="{BB962C8B-B14F-4D97-AF65-F5344CB8AC3E}">
        <p14:creationId xmlns:p14="http://schemas.microsoft.com/office/powerpoint/2010/main" val="661969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9144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808831" y="1449146"/>
            <a:ext cx="7526338"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08831" y="5280847"/>
            <a:ext cx="7526338"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11/1/26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85933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09997" y="2222287"/>
            <a:ext cx="7524003" cy="36365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11/1/26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6340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0"/>
            <a:ext cx="9144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2951396"/>
            <a:ext cx="7526337"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04863" y="5281200"/>
            <a:ext cx="7526337"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11/1/26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78492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9996" y="2222287"/>
            <a:ext cx="367072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280" y="2222287"/>
            <a:ext cx="3670720"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11/1/26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555700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09996" y="2174875"/>
            <a:ext cx="367072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09996" y="2751137"/>
            <a:ext cx="3687391"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280" y="2174875"/>
            <a:ext cx="3670720"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280" y="2751137"/>
            <a:ext cx="3670720"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11/1/26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031162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11/1/26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23171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pPr/>
              <a:t>11/1/26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09759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804863" y="446086"/>
            <a:ext cx="2660650"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4863" y="446088"/>
            <a:ext cx="2660650"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41724" y="446087"/>
            <a:ext cx="4689475"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04863" y="2260737"/>
            <a:ext cx="2660650"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pPr/>
              <a:t>11/1/26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26081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9996" y="727521"/>
            <a:ext cx="350154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4573588" y="0"/>
            <a:ext cx="4570412"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09996" y="2344684"/>
            <a:ext cx="350154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914357" y="6041361"/>
            <a:ext cx="732659" cy="365125"/>
          </a:xfrm>
        </p:spPr>
        <p:txBody>
          <a:bodyPr/>
          <a:lstStyle/>
          <a:p>
            <a:fld id="{18C79C5D-2A6F-F04D-97DA-BEF2467B64E4}" type="datetimeFigureOut">
              <a:rPr lang="en-US" smtClean="0"/>
              <a:pPr/>
              <a:t>11/1/26</a:t>
            </a:fld>
            <a:endParaRPr lang="en-US" dirty="0"/>
          </a:p>
        </p:txBody>
      </p:sp>
      <p:sp>
        <p:nvSpPr>
          <p:cNvPr id="6" name="Footer Placeholder 5"/>
          <p:cNvSpPr>
            <a:spLocks noGrp="1"/>
          </p:cNvSpPr>
          <p:nvPr>
            <p:ph type="ftr" sz="quarter" idx="11"/>
          </p:nvPr>
        </p:nvSpPr>
        <p:spPr>
          <a:xfrm>
            <a:off x="442797" y="6041361"/>
            <a:ext cx="2471560" cy="365125"/>
          </a:xfrm>
        </p:spPr>
        <p:txBody>
          <a:bodyPr/>
          <a:lstStyle/>
          <a:p>
            <a:endParaRPr lang="en-US" dirty="0"/>
          </a:p>
        </p:txBody>
      </p:sp>
      <p:sp>
        <p:nvSpPr>
          <p:cNvPr id="7" name="Slide Number Placeholder 6"/>
          <p:cNvSpPr>
            <a:spLocks noGrp="1"/>
          </p:cNvSpPr>
          <p:nvPr>
            <p:ph type="sldNum" sz="quarter" idx="12"/>
          </p:nvPr>
        </p:nvSpPr>
        <p:spPr>
          <a:xfrm>
            <a:off x="3647017" y="5915887"/>
            <a:ext cx="796616" cy="490599"/>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522742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4863" y="4800600"/>
            <a:ext cx="7526337"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9144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04863" y="5367338"/>
            <a:ext cx="752633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11/1/26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5916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485107" y="1338479"/>
            <a:ext cx="4749312"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9573" y="1495525"/>
            <a:ext cx="442038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651226" y="4700702"/>
            <a:ext cx="4418727"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5398884" y="1338479"/>
            <a:ext cx="3302316" cy="4075464"/>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11/1/26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7155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855663" y="2286585"/>
            <a:ext cx="3671336"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017816" y="2435956"/>
            <a:ext cx="328689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4616450" y="2286000"/>
            <a:ext cx="3671888" cy="2300288"/>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pPr/>
              <a:t>11/1/26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62287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9144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11/1/26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059420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5752238" y="446089"/>
            <a:ext cx="3391762"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5233988" y="0"/>
            <a:ext cx="3910012"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6137655" y="586171"/>
            <a:ext cx="1701800"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04862" y="446089"/>
            <a:ext cx="4947376"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11/1/26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70022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0971CD-E1C4-EBD4-CC59-10DB3997F74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ACCADB-F23B-38CF-FF3C-E20D7828944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DCD9D9-28ED-2A13-67B4-1E9B873D14DB}"/>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B274122D-FDBC-B744-B2A0-6761E9EAD136}" type="datetimeFigureOut">
              <a:rPr lang="en-US" smtClean="0"/>
              <a:t>11/1/26</a:t>
            </a:fld>
            <a:endParaRPr lang="en-US"/>
          </a:p>
        </p:txBody>
      </p:sp>
      <p:sp>
        <p:nvSpPr>
          <p:cNvPr id="5" name="Footer Placeholder 4">
            <a:extLst>
              <a:ext uri="{FF2B5EF4-FFF2-40B4-BE49-F238E27FC236}">
                <a16:creationId xmlns:a16="http://schemas.microsoft.com/office/drawing/2014/main" id="{FFD7C31B-1E56-8A82-DBD8-14F4CADF0D2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31F1498-5C4E-D04D-751F-4B34F91C338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AC0FF394-376A-3149-8698-A2B547C959E7}" type="slidenum">
              <a:rPr lang="en-US" smtClean="0"/>
              <a:t>‹#›</a:t>
            </a:fld>
            <a:endParaRPr lang="en-US"/>
          </a:p>
        </p:txBody>
      </p:sp>
    </p:spTree>
    <p:extLst>
      <p:ext uri="{BB962C8B-B14F-4D97-AF65-F5344CB8AC3E}">
        <p14:creationId xmlns:p14="http://schemas.microsoft.com/office/powerpoint/2010/main" val="1949901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09997" y="447188"/>
            <a:ext cx="7524003"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09997" y="2184400"/>
            <a:ext cx="7524003"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42797" y="6041361"/>
            <a:ext cx="6289532"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6911422" y="6041361"/>
            <a:ext cx="993161"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pPr/>
              <a:t>11/1/26</a:t>
            </a:fld>
            <a:endParaRPr lang="en-US" dirty="0"/>
          </a:p>
        </p:txBody>
      </p:sp>
      <p:sp>
        <p:nvSpPr>
          <p:cNvPr id="6" name="Slide Number Placeholder 5"/>
          <p:cNvSpPr>
            <a:spLocks noGrp="1"/>
          </p:cNvSpPr>
          <p:nvPr>
            <p:ph type="sldNum" sz="quarter" idx="4"/>
          </p:nvPr>
        </p:nvSpPr>
        <p:spPr>
          <a:xfrm>
            <a:off x="7904584" y="5915887"/>
            <a:ext cx="796616"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6635377"/>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4.jp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sv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4.jpg"/><Relationship Id="rId5" Type="http://schemas.openxmlformats.org/officeDocument/2006/relationships/image" Target="../media/image7.sv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4.jp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11.sv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10.svg"/><Relationship Id="rId11" Type="http://schemas.openxmlformats.org/officeDocument/2006/relationships/image" Target="../media/image4.jpg"/><Relationship Id="rId5" Type="http://schemas.openxmlformats.org/officeDocument/2006/relationships/image" Target="../media/image9.svg"/><Relationship Id="rId10" Type="http://schemas.openxmlformats.org/officeDocument/2006/relationships/image" Target="../media/image7.svg"/><Relationship Id="rId4" Type="http://schemas.microsoft.com/office/2007/relationships/hdphoto" Target="../media/hdphoto1.wdp"/><Relationship Id="rId9" Type="http://schemas.microsoft.com/office/2007/relationships/hdphoto" Target="../media/hdphoto3.wdp"/></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11.sv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0.svg"/><Relationship Id="rId11" Type="http://schemas.openxmlformats.org/officeDocument/2006/relationships/image" Target="../media/image4.jpg"/><Relationship Id="rId5" Type="http://schemas.openxmlformats.org/officeDocument/2006/relationships/image" Target="../media/image9.svg"/><Relationship Id="rId10" Type="http://schemas.openxmlformats.org/officeDocument/2006/relationships/image" Target="../media/image7.svg"/><Relationship Id="rId4" Type="http://schemas.microsoft.com/office/2007/relationships/hdphoto" Target="../media/hdphoto1.wdp"/><Relationship Id="rId9"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4.wdp"/><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4.jp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microsoft.com/office/2007/relationships/hdphoto" Target="../media/hdphoto4.wdp"/><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4.jp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png"/><Relationship Id="rId7" Type="http://schemas.microsoft.com/office/2007/relationships/hdphoto" Target="../media/hdphoto4.wdp"/><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4.jp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5.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6.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4.jp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7.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4.jp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4.jp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png"/><Relationship Id="rId7"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8.xml"/><Relationship Id="rId5" Type="http://schemas.openxmlformats.org/officeDocument/2006/relationships/image" Target="../media/image4.jp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1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2233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4F1A83-E42C-2C38-9D7A-86E8D19A0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240968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72" y="0"/>
            <a:ext cx="9150820" cy="6858000"/>
          </a:xfrm>
          <a:prstGeom prst="rect">
            <a:avLst/>
          </a:prstGeom>
        </p:spPr>
      </p:pic>
      <p:sp>
        <p:nvSpPr>
          <p:cNvPr id="5" name="TextBox 4">
            <a:extLst>
              <a:ext uri="{FF2B5EF4-FFF2-40B4-BE49-F238E27FC236}">
                <a16:creationId xmlns:a16="http://schemas.microsoft.com/office/drawing/2014/main" id="{6BF14211-8FB4-4043-A325-7162F6C1E660}"/>
              </a:ext>
            </a:extLst>
          </p:cNvPr>
          <p:cNvSpPr txBox="1"/>
          <p:nvPr/>
        </p:nvSpPr>
        <p:spPr>
          <a:xfrm>
            <a:off x="107477" y="1815319"/>
            <a:ext cx="8305003" cy="5016758"/>
          </a:xfrm>
          <a:prstGeom prst="rect">
            <a:avLst/>
          </a:prstGeom>
          <a:noFill/>
        </p:spPr>
        <p:txBody>
          <a:bodyPr wrap="square" rtlCol="0">
            <a:spAutoFit/>
          </a:bodyPr>
          <a:lstStyle/>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Remember “church” just means group of people.</a:t>
            </a:r>
          </a:p>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church of Christ, Lord’s church, church of God, etc. </a:t>
            </a:r>
            <a:r>
              <a:rPr lang="en-US" sz="4000" b="1" spc="-225" dirty="0">
                <a:solidFill>
                  <a:schemeClr val="bg1"/>
                </a:solidFill>
                <a:latin typeface="3-D Sketch" panose="00000500000000000000" pitchFamily="50" charset="0"/>
              </a:rPr>
              <a:t>= God’s </a:t>
            </a:r>
            <a:r>
              <a:rPr lang="en-US" sz="4000" b="1" i="1" spc="-225" dirty="0">
                <a:solidFill>
                  <a:schemeClr val="bg1"/>
                </a:solidFill>
                <a:latin typeface="3-D Sketch" panose="00000500000000000000" pitchFamily="50" charset="0"/>
              </a:rPr>
              <a:t>people</a:t>
            </a:r>
            <a:r>
              <a:rPr lang="en-US" sz="4000" i="1" spc="-225" dirty="0">
                <a:solidFill>
                  <a:schemeClr val="bg1"/>
                </a:solidFill>
                <a:latin typeface="3-D Sketch" panose="00000500000000000000" pitchFamily="50" charset="0"/>
              </a:rPr>
              <a:t> </a:t>
            </a:r>
            <a:r>
              <a:rPr lang="en-US" sz="4000" spc="-225" dirty="0">
                <a:solidFill>
                  <a:schemeClr val="bg1"/>
                </a:solidFill>
                <a:latin typeface="3-D Sketch" panose="00000500000000000000" pitchFamily="50" charset="0"/>
              </a:rPr>
              <a:t>(not a separate organization)</a:t>
            </a:r>
          </a:p>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The difference between local and universal is </a:t>
            </a:r>
            <a:r>
              <a:rPr lang="en-US" sz="4000" b="1" spc="-225" dirty="0">
                <a:solidFill>
                  <a:schemeClr val="bg1"/>
                </a:solidFill>
                <a:latin typeface="3-D Sketch" panose="00000500000000000000" pitchFamily="50" charset="0"/>
              </a:rPr>
              <a:t>critical</a:t>
            </a:r>
            <a:r>
              <a:rPr lang="en-US" sz="4000" spc="-225" dirty="0">
                <a:solidFill>
                  <a:schemeClr val="bg1"/>
                </a:solidFill>
                <a:latin typeface="3-D Sketch" panose="00000500000000000000" pitchFamily="50" charset="0"/>
              </a:rPr>
              <a:t>.</a:t>
            </a:r>
            <a:endParaRPr lang="en-US" sz="4000" spc="-113" dirty="0">
              <a:solidFill>
                <a:schemeClr val="bg1"/>
              </a:solidFill>
              <a:latin typeface="3-D Sketch" panose="00000500000000000000" pitchFamily="50" charset="0"/>
            </a:endParaRPr>
          </a:p>
          <a:p>
            <a:r>
              <a:rPr lang="en-US" sz="4000" dirty="0"/>
              <a:t> </a:t>
            </a:r>
          </a:p>
        </p:txBody>
      </p:sp>
      <p:sp>
        <p:nvSpPr>
          <p:cNvPr id="2" name="TextBox 1">
            <a:extLst>
              <a:ext uri="{FF2B5EF4-FFF2-40B4-BE49-F238E27FC236}">
                <a16:creationId xmlns:a16="http://schemas.microsoft.com/office/drawing/2014/main" id="{E7E2F179-88B9-4EEF-BCD4-9FA1D91C0E1D}"/>
              </a:ext>
            </a:extLst>
          </p:cNvPr>
          <p:cNvSpPr txBox="1"/>
          <p:nvPr/>
        </p:nvSpPr>
        <p:spPr>
          <a:xfrm>
            <a:off x="107477" y="257044"/>
            <a:ext cx="9036523" cy="2123658"/>
          </a:xfrm>
          <a:prstGeom prst="rect">
            <a:avLst/>
          </a:prstGeom>
          <a:noFill/>
        </p:spPr>
        <p:txBody>
          <a:bodyPr wrap="square" rtlCol="0">
            <a:spAutoFit/>
          </a:bodyPr>
          <a:lstStyle/>
          <a:p>
            <a:r>
              <a:rPr lang="en-US" sz="4400" b="1" dirty="0">
                <a:solidFill>
                  <a:schemeClr val="bg1"/>
                </a:solidFill>
                <a:latin typeface="CF Three Dimensions Personal" pitchFamily="2" charset="0"/>
              </a:rPr>
              <a:t>What’s the difference between </a:t>
            </a:r>
            <a:r>
              <a:rPr lang="en-US" sz="4400" b="1" u="sng" dirty="0">
                <a:solidFill>
                  <a:schemeClr val="bg1"/>
                </a:solidFill>
                <a:latin typeface="CF Three Dimensions Personal" pitchFamily="2" charset="0"/>
              </a:rPr>
              <a:t>a</a:t>
            </a:r>
            <a:r>
              <a:rPr lang="en-US" sz="4400" b="1" dirty="0">
                <a:solidFill>
                  <a:schemeClr val="bg1"/>
                </a:solidFill>
                <a:latin typeface="CF Three Dimensions Personal" pitchFamily="2" charset="0"/>
              </a:rPr>
              <a:t> local church and </a:t>
            </a:r>
            <a:r>
              <a:rPr lang="en-US" sz="4400" b="1" u="sng" dirty="0">
                <a:solidFill>
                  <a:schemeClr val="bg1"/>
                </a:solidFill>
                <a:latin typeface="CF Three Dimensions Personal" pitchFamily="2" charset="0"/>
              </a:rPr>
              <a:t>THE</a:t>
            </a:r>
            <a:r>
              <a:rPr lang="en-US" sz="4400" b="1" dirty="0">
                <a:solidFill>
                  <a:schemeClr val="bg1"/>
                </a:solidFill>
                <a:latin typeface="CF Three Dimensions Personal" pitchFamily="2" charset="0"/>
              </a:rPr>
              <a:t> church of Christ?</a:t>
            </a:r>
          </a:p>
          <a:p>
            <a:r>
              <a:rPr lang="en-US" sz="4400" b="1" dirty="0"/>
              <a:t> </a:t>
            </a:r>
          </a:p>
        </p:txBody>
      </p:sp>
      <p:pic>
        <p:nvPicPr>
          <p:cNvPr id="9" name="Picture 8" descr="A close up of a sign&#10;&#10;Description generated with high confidence">
            <a:extLst>
              <a:ext uri="{FF2B5EF4-FFF2-40B4-BE49-F238E27FC236}">
                <a16:creationId xmlns:a16="http://schemas.microsoft.com/office/drawing/2014/main" id="{0424EE5C-6830-40D8-A0E6-DA18D1246208}"/>
              </a:ext>
            </a:extLst>
          </p:cNvPr>
          <p:cNvPicPr>
            <a:picLocks noChangeAspect="1"/>
          </p:cNvPicPr>
          <p:nvPr/>
        </p:nvPicPr>
        <p:blipFill>
          <a:blip r:embed="rId5"/>
          <a:stretch>
            <a:fillRect/>
          </a:stretch>
        </p:blipFill>
        <p:spPr>
          <a:xfrm>
            <a:off x="7490122"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2" descr="Image result for people">
            <a:extLst>
              <a:ext uri="{FF2B5EF4-FFF2-40B4-BE49-F238E27FC236}">
                <a16:creationId xmlns:a16="http://schemas.microsoft.com/office/drawing/2014/main" id="{F58175BB-6BAF-A18B-9DED-3E0AF0330AB7}"/>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7220" b="90253" l="10000" r="90000">
                        <a14:foregroundMark x1="22364" y1="61733" x2="22364" y2="61733"/>
                        <a14:foregroundMark x1="25636" y1="26715" x2="25636" y2="26715"/>
                        <a14:foregroundMark x1="36727" y1="17329" x2="36727" y2="17329"/>
                        <a14:foregroundMark x1="53636" y1="16606" x2="53636" y2="16606"/>
                        <a14:foregroundMark x1="37455" y1="7581" x2="37455" y2="7581"/>
                        <a14:foregroundMark x1="69455" y1="7581" x2="69455" y2="7581"/>
                        <a14:foregroundMark x1="51455" y1="21300" x2="51455" y2="21300"/>
                        <a14:foregroundMark x1="58909" y1="55596" x2="58909" y2="55596"/>
                        <a14:foregroundMark x1="42727" y1="46209" x2="42727" y2="46209"/>
                        <a14:foregroundMark x1="74000" y1="46570" x2="74000" y2="46570"/>
                        <a14:foregroundMark x1="75273" y1="73285" x2="75273" y2="73285"/>
                        <a14:foregroundMark x1="58909" y1="90253" x2="58909" y2="90253"/>
                        <a14:foregroundMark x1="43273" y1="88087" x2="43273" y2="88087"/>
                        <a14:foregroundMark x1="19818" y1="87004" x2="19818" y2="87004"/>
                        <a14:foregroundMark x1="27091" y1="24549" x2="27091" y2="24549"/>
                        <a14:backgroundMark x1="8545" y1="24910" x2="8545" y2="24910"/>
                        <a14:backgroundMark x1="13636" y1="20217" x2="13636" y2="20217"/>
                        <a14:backgroundMark x1="89091" y1="20217" x2="89091" y2="20217"/>
                        <a14:backgroundMark x1="90364" y1="86643" x2="90364" y2="86643"/>
                        <a14:backgroundMark x1="76000" y1="95307" x2="76000" y2="95307"/>
                        <a14:backgroundMark x1="46364" y1="97112" x2="46364" y2="97112"/>
                        <a14:backgroundMark x1="9455" y1="96390" x2="9455" y2="96390"/>
                        <a14:backgroundMark x1="3091" y1="44043" x2="3091" y2="44043"/>
                        <a14:backgroundMark x1="8545" y1="12996" x2="8545" y2="12996"/>
                        <a14:backgroundMark x1="12000" y1="30686" x2="8182" y2="49458"/>
                        <a14:backgroundMark x1="8182" y1="49458" x2="5818" y2="32130"/>
                        <a14:backgroundMark x1="5818" y1="32130" x2="8909" y2="44404"/>
                        <a14:backgroundMark x1="83818" y1="25632" x2="92364" y2="36101"/>
                        <a14:backgroundMark x1="92364" y1="36101" x2="83818" y2="25632"/>
                        <a14:backgroundMark x1="83818" y1="25632" x2="83818" y2="23827"/>
                      </a14:backgroundRemoval>
                    </a14:imgEffect>
                    <a14:imgEffect>
                      <a14:saturation sat="0"/>
                    </a14:imgEffect>
                  </a14:imgLayer>
                </a14:imgProps>
              </a:ext>
              <a:ext uri="{28A0092B-C50C-407E-A947-70E740481C1C}">
                <a14:useLocalDpi xmlns:a14="http://schemas.microsoft.com/office/drawing/2010/main" val="0"/>
              </a:ext>
            </a:extLst>
          </a:blip>
          <a:srcRect l="12862" r="13089" b="7729"/>
          <a:stretch/>
        </p:blipFill>
        <p:spPr bwMode="auto">
          <a:xfrm>
            <a:off x="7270312" y="4343985"/>
            <a:ext cx="1811700" cy="1162605"/>
          </a:xfrm>
          <a:prstGeom prst="rect">
            <a:avLst/>
          </a:prstGeom>
          <a:solidFill>
            <a:srgbClr val="ECEDE4"/>
          </a:solidFill>
        </p:spPr>
      </p:pic>
    </p:spTree>
    <p:extLst>
      <p:ext uri="{BB962C8B-B14F-4D97-AF65-F5344CB8AC3E}">
        <p14:creationId xmlns:p14="http://schemas.microsoft.com/office/powerpoint/2010/main" val="565923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A5D185D-D717-4A5B-B58F-D2B7762F2F8D}"/>
              </a:ext>
            </a:extLst>
          </p:cNvPr>
          <p:cNvPicPr>
            <a:picLocks noChangeAspect="1"/>
          </p:cNvPicPr>
          <p:nvPr/>
        </p:nvPicPr>
        <p:blipFill>
          <a:blip r:embed="rId3">
            <a:grayscl/>
          </a:blip>
          <a:stretch>
            <a:fillRect/>
          </a:stretch>
        </p:blipFill>
        <p:spPr>
          <a:xfrm>
            <a:off x="0" y="0"/>
            <a:ext cx="9144000" cy="6857999"/>
          </a:xfrm>
          <a:prstGeom prst="rect">
            <a:avLst/>
          </a:prstGeom>
        </p:spPr>
      </p:pic>
      <p:sp>
        <p:nvSpPr>
          <p:cNvPr id="3" name="TextBox 2">
            <a:extLst>
              <a:ext uri="{FF2B5EF4-FFF2-40B4-BE49-F238E27FC236}">
                <a16:creationId xmlns:a16="http://schemas.microsoft.com/office/drawing/2014/main" id="{6DF4E145-E15B-4258-B186-0048D835DF71}"/>
              </a:ext>
            </a:extLst>
          </p:cNvPr>
          <p:cNvSpPr txBox="1"/>
          <p:nvPr/>
        </p:nvSpPr>
        <p:spPr>
          <a:xfrm rot="20777664">
            <a:off x="462741" y="1353479"/>
            <a:ext cx="5891645" cy="923330"/>
          </a:xfrm>
          <a:prstGeom prst="rect">
            <a:avLst/>
          </a:prstGeom>
          <a:noFill/>
        </p:spPr>
        <p:txBody>
          <a:bodyPr wrap="square" rtlCol="0">
            <a:spAutoFit/>
          </a:bodyPr>
          <a:lstStyle/>
          <a:p>
            <a:r>
              <a:rPr lang="en-US" sz="5400" b="1" dirty="0">
                <a:solidFill>
                  <a:srgbClr val="FF0000"/>
                </a:solidFill>
                <a:latin typeface="HammersmithOne" panose="02010703030501060504" pitchFamily="2" charset="0"/>
              </a:rPr>
              <a:t>IS THAT TRUE?</a:t>
            </a:r>
          </a:p>
        </p:txBody>
      </p:sp>
    </p:spTree>
    <p:extLst>
      <p:ext uri="{BB962C8B-B14F-4D97-AF65-F5344CB8AC3E}">
        <p14:creationId xmlns:p14="http://schemas.microsoft.com/office/powerpoint/2010/main" val="429055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06680" y="12483"/>
            <a:ext cx="9257500" cy="6845517"/>
          </a:xfrm>
          <a:prstGeom prst="rect">
            <a:avLst/>
          </a:prstGeom>
        </p:spPr>
      </p:pic>
      <p:sp>
        <p:nvSpPr>
          <p:cNvPr id="22" name="TextBox 21">
            <a:extLst>
              <a:ext uri="{FF2B5EF4-FFF2-40B4-BE49-F238E27FC236}">
                <a16:creationId xmlns:a16="http://schemas.microsoft.com/office/drawing/2014/main" id="{8F1405FF-C25B-498E-A55D-A53EDBEF1363}"/>
              </a:ext>
            </a:extLst>
          </p:cNvPr>
          <p:cNvSpPr txBox="1"/>
          <p:nvPr/>
        </p:nvSpPr>
        <p:spPr>
          <a:xfrm>
            <a:off x="4343400" y="2260023"/>
            <a:ext cx="3356264" cy="300082"/>
          </a:xfrm>
          <a:prstGeom prst="rect">
            <a:avLst/>
          </a:prstGeom>
          <a:noFill/>
        </p:spPr>
        <p:txBody>
          <a:bodyPr wrap="square" rtlCol="0">
            <a:spAutoFit/>
          </a:bodyPr>
          <a:lstStyle/>
          <a:p>
            <a:endParaRPr lang="en-US" sz="1350" dirty="0"/>
          </a:p>
        </p:txBody>
      </p:sp>
      <p:grpSp>
        <p:nvGrpSpPr>
          <p:cNvPr id="31" name="Group 30">
            <a:extLst>
              <a:ext uri="{FF2B5EF4-FFF2-40B4-BE49-F238E27FC236}">
                <a16:creationId xmlns:a16="http://schemas.microsoft.com/office/drawing/2014/main" id="{019793FE-909D-4756-973B-FCD7AFFC1973}"/>
              </a:ext>
            </a:extLst>
          </p:cNvPr>
          <p:cNvGrpSpPr/>
          <p:nvPr/>
        </p:nvGrpSpPr>
        <p:grpSpPr>
          <a:xfrm>
            <a:off x="4593775" y="1044286"/>
            <a:ext cx="2486075" cy="4810991"/>
            <a:chOff x="609600" y="249382"/>
            <a:chExt cx="3314766" cy="6414654"/>
          </a:xfrm>
        </p:grpSpPr>
        <p:sp>
          <p:nvSpPr>
            <p:cNvPr id="10" name="TextBox 9">
              <a:extLst>
                <a:ext uri="{FF2B5EF4-FFF2-40B4-BE49-F238E27FC236}">
                  <a16:creationId xmlns:a16="http://schemas.microsoft.com/office/drawing/2014/main" id="{FA87157B-882A-45AB-BF59-6C1569DD153C}"/>
                </a:ext>
              </a:extLst>
            </p:cNvPr>
            <p:cNvSpPr txBox="1"/>
            <p:nvPr/>
          </p:nvSpPr>
          <p:spPr>
            <a:xfrm>
              <a:off x="1641762" y="260749"/>
              <a:ext cx="1177637" cy="492443"/>
            </a:xfrm>
            <a:prstGeom prst="rect">
              <a:avLst/>
            </a:prstGeom>
            <a:noFill/>
          </p:spPr>
          <p:txBody>
            <a:bodyPr wrap="square" rtlCol="0">
              <a:spAutoFit/>
            </a:bodyPr>
            <a:lstStyle/>
            <a:p>
              <a:pPr algn="ctr"/>
              <a:r>
                <a:rPr lang="en-US" b="1" dirty="0">
                  <a:solidFill>
                    <a:schemeClr val="bg1"/>
                  </a:solidFill>
                </a:rPr>
                <a:t>Head</a:t>
              </a:r>
            </a:p>
          </p:txBody>
        </p:sp>
        <p:grpSp>
          <p:nvGrpSpPr>
            <p:cNvPr id="30" name="Group 29">
              <a:extLst>
                <a:ext uri="{FF2B5EF4-FFF2-40B4-BE49-F238E27FC236}">
                  <a16:creationId xmlns:a16="http://schemas.microsoft.com/office/drawing/2014/main" id="{08E42CEC-0EAC-4F9A-AB14-ACC8DABC7146}"/>
                </a:ext>
              </a:extLst>
            </p:cNvPr>
            <p:cNvGrpSpPr/>
            <p:nvPr/>
          </p:nvGrpSpPr>
          <p:grpSpPr>
            <a:xfrm>
              <a:off x="609600" y="249382"/>
              <a:ext cx="3314766" cy="6414654"/>
              <a:chOff x="609600" y="249382"/>
              <a:chExt cx="3314766" cy="6414654"/>
            </a:xfrm>
          </p:grpSpPr>
          <p:grpSp>
            <p:nvGrpSpPr>
              <p:cNvPr id="11" name="Group 10">
                <a:extLst>
                  <a:ext uri="{FF2B5EF4-FFF2-40B4-BE49-F238E27FC236}">
                    <a16:creationId xmlns:a16="http://schemas.microsoft.com/office/drawing/2014/main" id="{68D93F86-072F-4DE4-BF2C-82D62EC08C8D}"/>
                  </a:ext>
                </a:extLst>
              </p:cNvPr>
              <p:cNvGrpSpPr/>
              <p:nvPr/>
            </p:nvGrpSpPr>
            <p:grpSpPr>
              <a:xfrm>
                <a:off x="609600" y="249382"/>
                <a:ext cx="3241964" cy="2286000"/>
                <a:chOff x="609600" y="249382"/>
                <a:chExt cx="3241964" cy="2286000"/>
              </a:xfrm>
            </p:grpSpPr>
            <p:sp>
              <p:nvSpPr>
                <p:cNvPr id="2" name="TextBox 1">
                  <a:extLst>
                    <a:ext uri="{FF2B5EF4-FFF2-40B4-BE49-F238E27FC236}">
                      <a16:creationId xmlns:a16="http://schemas.microsoft.com/office/drawing/2014/main" id="{E7E2F179-88B9-4EEF-BCD4-9FA1D91C0E1D}"/>
                    </a:ext>
                  </a:extLst>
                </p:cNvPr>
                <p:cNvSpPr txBox="1"/>
                <p:nvPr/>
              </p:nvSpPr>
              <p:spPr>
                <a:xfrm>
                  <a:off x="624075" y="820607"/>
                  <a:ext cx="3096359" cy="1569660"/>
                </a:xfrm>
                <a:prstGeom prst="rect">
                  <a:avLst/>
                </a:prstGeom>
                <a:noFill/>
              </p:spPr>
              <p:txBody>
                <a:bodyPr wrap="square" rtlCol="0">
                  <a:spAutoFit/>
                </a:bodyPr>
                <a:lstStyle/>
                <a:p>
                  <a:pPr algn="ctr"/>
                  <a:r>
                    <a:rPr lang="en-US" sz="4950" b="1" dirty="0">
                      <a:solidFill>
                        <a:schemeClr val="bg1"/>
                      </a:solidFill>
                      <a:latin typeface="CF Three Dimensions Personal" pitchFamily="2" charset="0"/>
                    </a:rPr>
                    <a:t>Christ</a:t>
                  </a:r>
                </a:p>
                <a:p>
                  <a:pPr algn="ctr"/>
                  <a:r>
                    <a:rPr lang="en-US" sz="2100" dirty="0"/>
                    <a:t> </a:t>
                  </a:r>
                </a:p>
              </p:txBody>
            </p:sp>
            <p:sp>
              <p:nvSpPr>
                <p:cNvPr id="4" name="Oval 3">
                  <a:extLst>
                    <a:ext uri="{FF2B5EF4-FFF2-40B4-BE49-F238E27FC236}">
                      <a16:creationId xmlns:a16="http://schemas.microsoft.com/office/drawing/2014/main" id="{18016C26-892D-4A37-9929-54A8F0361C97}"/>
                    </a:ext>
                  </a:extLst>
                </p:cNvPr>
                <p:cNvSpPr/>
                <p:nvPr/>
              </p:nvSpPr>
              <p:spPr>
                <a:xfrm>
                  <a:off x="609600" y="249382"/>
                  <a:ext cx="3241964" cy="2286000"/>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8" name="Oval 7">
                <a:extLst>
                  <a:ext uri="{FF2B5EF4-FFF2-40B4-BE49-F238E27FC236}">
                    <a16:creationId xmlns:a16="http://schemas.microsoft.com/office/drawing/2014/main" id="{96E31172-B0AF-4D94-83F0-444A93E64E3E}"/>
                  </a:ext>
                </a:extLst>
              </p:cNvPr>
              <p:cNvSpPr/>
              <p:nvPr/>
            </p:nvSpPr>
            <p:spPr>
              <a:xfrm>
                <a:off x="682402" y="2535381"/>
                <a:ext cx="3241964" cy="4128655"/>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extBox 11">
                <a:extLst>
                  <a:ext uri="{FF2B5EF4-FFF2-40B4-BE49-F238E27FC236}">
                    <a16:creationId xmlns:a16="http://schemas.microsoft.com/office/drawing/2014/main" id="{4874F9B2-BCED-4061-9595-185F2A8E76A8}"/>
                  </a:ext>
                </a:extLst>
              </p:cNvPr>
              <p:cNvSpPr txBox="1"/>
              <p:nvPr/>
            </p:nvSpPr>
            <p:spPr>
              <a:xfrm>
                <a:off x="1710256" y="2572386"/>
                <a:ext cx="1177637" cy="492443"/>
              </a:xfrm>
              <a:prstGeom prst="rect">
                <a:avLst/>
              </a:prstGeom>
              <a:noFill/>
            </p:spPr>
            <p:txBody>
              <a:bodyPr wrap="square" rtlCol="0">
                <a:spAutoFit/>
              </a:bodyPr>
              <a:lstStyle/>
              <a:p>
                <a:pPr algn="ctr"/>
                <a:r>
                  <a:rPr lang="en-US" b="1" dirty="0">
                    <a:solidFill>
                      <a:schemeClr val="bg1"/>
                    </a:solidFill>
                  </a:rPr>
                  <a:t>Body</a:t>
                </a:r>
              </a:p>
            </p:txBody>
          </p:sp>
        </p:grpSp>
      </p:grpSp>
      <p:grpSp>
        <p:nvGrpSpPr>
          <p:cNvPr id="16" name="Group 15">
            <a:extLst>
              <a:ext uri="{FF2B5EF4-FFF2-40B4-BE49-F238E27FC236}">
                <a16:creationId xmlns:a16="http://schemas.microsoft.com/office/drawing/2014/main" id="{EB8382E4-111B-466F-80DC-F899B168DFDA}"/>
              </a:ext>
            </a:extLst>
          </p:cNvPr>
          <p:cNvGrpSpPr/>
          <p:nvPr/>
        </p:nvGrpSpPr>
        <p:grpSpPr>
          <a:xfrm>
            <a:off x="517072" y="2881935"/>
            <a:ext cx="5734053" cy="2536431"/>
            <a:chOff x="689429" y="2699580"/>
            <a:chExt cx="7645404" cy="3381908"/>
          </a:xfrm>
        </p:grpSpPr>
        <p:grpSp>
          <p:nvGrpSpPr>
            <p:cNvPr id="14" name="Group 13">
              <a:extLst>
                <a:ext uri="{FF2B5EF4-FFF2-40B4-BE49-F238E27FC236}">
                  <a16:creationId xmlns:a16="http://schemas.microsoft.com/office/drawing/2014/main" id="{A8FACFD5-36CE-41D6-BF7D-2C5E58FF9380}"/>
                </a:ext>
              </a:extLst>
            </p:cNvPr>
            <p:cNvGrpSpPr/>
            <p:nvPr/>
          </p:nvGrpSpPr>
          <p:grpSpPr>
            <a:xfrm>
              <a:off x="689429" y="2765063"/>
              <a:ext cx="7645404" cy="3316425"/>
              <a:chOff x="689429" y="2765063"/>
              <a:chExt cx="7645404" cy="3316425"/>
            </a:xfrm>
          </p:grpSpPr>
          <p:sp>
            <p:nvSpPr>
              <p:cNvPr id="5" name="Arrow: Curved Down 4">
                <a:extLst>
                  <a:ext uri="{FF2B5EF4-FFF2-40B4-BE49-F238E27FC236}">
                    <a16:creationId xmlns:a16="http://schemas.microsoft.com/office/drawing/2014/main" id="{78EDB068-EE52-4D32-897D-80195EFCD4F1}"/>
                  </a:ext>
                </a:extLst>
              </p:cNvPr>
              <p:cNvSpPr/>
              <p:nvPr/>
            </p:nvSpPr>
            <p:spPr>
              <a:xfrm>
                <a:off x="1295406" y="2765063"/>
                <a:ext cx="7039427" cy="1692728"/>
              </a:xfrm>
              <a:prstGeom prst="curvedDownArrow">
                <a:avLst>
                  <a:gd name="adj1" fmla="val 19936"/>
                  <a:gd name="adj2" fmla="val 58604"/>
                  <a:gd name="adj3" fmla="val 164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13" name="Graphic 12" descr="Man">
                <a:extLst>
                  <a:ext uri="{FF2B5EF4-FFF2-40B4-BE49-F238E27FC236}">
                    <a16:creationId xmlns:a16="http://schemas.microsoft.com/office/drawing/2014/main" id="{8E5F0EF8-96C8-4579-BFEF-3408F07F272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9429" y="4469082"/>
                <a:ext cx="1612406" cy="1612406"/>
              </a:xfrm>
              <a:prstGeom prst="rect">
                <a:avLst/>
              </a:prstGeom>
            </p:spPr>
          </p:pic>
        </p:grpSp>
        <p:sp>
          <p:nvSpPr>
            <p:cNvPr id="15" name="TextBox 14">
              <a:extLst>
                <a:ext uri="{FF2B5EF4-FFF2-40B4-BE49-F238E27FC236}">
                  <a16:creationId xmlns:a16="http://schemas.microsoft.com/office/drawing/2014/main" id="{75248C18-3B23-4EB3-ACB2-C1965A492B00}"/>
                </a:ext>
              </a:extLst>
            </p:cNvPr>
            <p:cNvSpPr txBox="1"/>
            <p:nvPr/>
          </p:nvSpPr>
          <p:spPr>
            <a:xfrm>
              <a:off x="2949560" y="2699580"/>
              <a:ext cx="2670629" cy="1354217"/>
            </a:xfrm>
            <a:prstGeom prst="rect">
              <a:avLst/>
            </a:prstGeom>
            <a:noFill/>
          </p:spPr>
          <p:txBody>
            <a:bodyPr wrap="square" rtlCol="0">
              <a:spAutoFit/>
            </a:bodyPr>
            <a:lstStyle/>
            <a:p>
              <a:pPr algn="ctr"/>
              <a:r>
                <a:rPr lang="en-US" sz="4500" b="1" u="sng" dirty="0">
                  <a:solidFill>
                    <a:schemeClr val="bg1"/>
                  </a:solidFill>
                  <a:latin typeface="CF Three Dimensions Personal" pitchFamily="2" charset="0"/>
                </a:rPr>
                <a:t>How</a:t>
              </a:r>
              <a:r>
                <a:rPr lang="en-US" sz="6000" b="1" u="sng" dirty="0">
                  <a:solidFill>
                    <a:schemeClr val="bg1"/>
                  </a:solidFill>
                  <a:latin typeface="3-D Sketch" panose="00000500000000000000" pitchFamily="50" charset="0"/>
                </a:rPr>
                <a:t>?</a:t>
              </a:r>
              <a:endParaRPr lang="en-US" sz="4500" b="1" u="sng" dirty="0">
                <a:solidFill>
                  <a:schemeClr val="bg1"/>
                </a:solidFill>
                <a:latin typeface="CF Three Dimensions Personal" pitchFamily="2" charset="0"/>
              </a:endParaRPr>
            </a:p>
          </p:txBody>
        </p:sp>
      </p:grpSp>
      <p:grpSp>
        <p:nvGrpSpPr>
          <p:cNvPr id="27" name="Group 26">
            <a:extLst>
              <a:ext uri="{FF2B5EF4-FFF2-40B4-BE49-F238E27FC236}">
                <a16:creationId xmlns:a16="http://schemas.microsoft.com/office/drawing/2014/main" id="{9D440E0E-D1E1-42FD-A2F7-313D7C7E85FB}"/>
              </a:ext>
            </a:extLst>
          </p:cNvPr>
          <p:cNvGrpSpPr/>
          <p:nvPr/>
        </p:nvGrpSpPr>
        <p:grpSpPr>
          <a:xfrm>
            <a:off x="5056348" y="4125368"/>
            <a:ext cx="1615530" cy="1570659"/>
            <a:chOff x="6741797" y="4357490"/>
            <a:chExt cx="2154040" cy="2094212"/>
          </a:xfrm>
        </p:grpSpPr>
        <p:pic>
          <p:nvPicPr>
            <p:cNvPr id="18" name="Picture 17">
              <a:extLst>
                <a:ext uri="{FF2B5EF4-FFF2-40B4-BE49-F238E27FC236}">
                  <a16:creationId xmlns:a16="http://schemas.microsoft.com/office/drawing/2014/main" id="{D693A9FE-C749-4EDE-B640-DBC6D539AC1C}"/>
                </a:ext>
              </a:extLst>
            </p:cNvPr>
            <p:cNvPicPr>
              <a:picLocks noChangeAspect="1"/>
            </p:cNvPicPr>
            <p:nvPr/>
          </p:nvPicPr>
          <p:blipFill>
            <a:blip r:embed="rId6"/>
            <a:stretch>
              <a:fillRect/>
            </a:stretch>
          </p:blipFill>
          <p:spPr>
            <a:xfrm>
              <a:off x="7113228" y="5531614"/>
              <a:ext cx="1437525" cy="920088"/>
            </a:xfrm>
            <a:prstGeom prst="rect">
              <a:avLst/>
            </a:prstGeom>
          </p:spPr>
        </p:pic>
        <p:sp>
          <p:nvSpPr>
            <p:cNvPr id="17" name="Rectangle 16">
              <a:extLst>
                <a:ext uri="{FF2B5EF4-FFF2-40B4-BE49-F238E27FC236}">
                  <a16:creationId xmlns:a16="http://schemas.microsoft.com/office/drawing/2014/main" id="{4CC28D9D-B5C8-4CD1-9968-2A63550EC88B}"/>
                </a:ext>
              </a:extLst>
            </p:cNvPr>
            <p:cNvSpPr/>
            <p:nvPr/>
          </p:nvSpPr>
          <p:spPr>
            <a:xfrm>
              <a:off x="6741797" y="4357490"/>
              <a:ext cx="2154040" cy="1231107"/>
            </a:xfrm>
            <a:prstGeom prst="rect">
              <a:avLst/>
            </a:prstGeom>
          </p:spPr>
          <p:txBody>
            <a:bodyPr wrap="square">
              <a:spAutoFit/>
            </a:bodyPr>
            <a:lstStyle/>
            <a:p>
              <a:pPr lvl="0" algn="ctr"/>
              <a:r>
                <a:rPr lang="en-US" sz="2700" b="1" dirty="0">
                  <a:solidFill>
                    <a:prstClr val="black"/>
                  </a:solidFill>
                  <a:latin typeface="CF Three Dimensions Personal" pitchFamily="2" charset="0"/>
                </a:rPr>
                <a:t>One </a:t>
              </a:r>
            </a:p>
            <a:p>
              <a:pPr lvl="0" algn="ctr"/>
              <a:r>
                <a:rPr lang="en-US" sz="2700" b="1" dirty="0">
                  <a:solidFill>
                    <a:prstClr val="black"/>
                  </a:solidFill>
                  <a:latin typeface="CF Three Dimensions Personal" pitchFamily="2" charset="0"/>
                </a:rPr>
                <a:t>Church</a:t>
              </a:r>
            </a:p>
          </p:txBody>
        </p:sp>
      </p:grpSp>
      <p:sp>
        <p:nvSpPr>
          <p:cNvPr id="19" name="TextBox 18">
            <a:extLst>
              <a:ext uri="{FF2B5EF4-FFF2-40B4-BE49-F238E27FC236}">
                <a16:creationId xmlns:a16="http://schemas.microsoft.com/office/drawing/2014/main" id="{3800821F-04B6-42C4-BE42-0AF2DF2A7C89}"/>
              </a:ext>
            </a:extLst>
          </p:cNvPr>
          <p:cNvSpPr txBox="1"/>
          <p:nvPr/>
        </p:nvSpPr>
        <p:spPr>
          <a:xfrm>
            <a:off x="105084" y="2623760"/>
            <a:ext cx="1615530" cy="1569660"/>
          </a:xfrm>
          <a:prstGeom prst="rect">
            <a:avLst/>
          </a:prstGeom>
          <a:noFill/>
        </p:spPr>
        <p:txBody>
          <a:bodyPr wrap="square" rtlCol="0">
            <a:spAutoFit/>
          </a:bodyPr>
          <a:lstStyle/>
          <a:p>
            <a:r>
              <a:rPr lang="en-US" sz="2400" b="1" dirty="0">
                <a:solidFill>
                  <a:schemeClr val="bg1"/>
                </a:solidFill>
                <a:latin typeface="Source Sans Pro" panose="020B0503030403020204" pitchFamily="34" charset="0"/>
              </a:rPr>
              <a:t>Through </a:t>
            </a:r>
          </a:p>
          <a:p>
            <a:r>
              <a:rPr lang="en-US" sz="2400" b="1" dirty="0">
                <a:solidFill>
                  <a:schemeClr val="bg1"/>
                </a:solidFill>
                <a:latin typeface="Source Sans Pro" panose="020B0503030403020204" pitchFamily="34" charset="0"/>
              </a:rPr>
              <a:t>Faith </a:t>
            </a:r>
          </a:p>
          <a:p>
            <a:r>
              <a:rPr lang="en-US" sz="2400" dirty="0">
                <a:solidFill>
                  <a:schemeClr val="bg1"/>
                </a:solidFill>
                <a:latin typeface="Source Sans Pro" panose="020B0503030403020204" pitchFamily="34" charset="0"/>
              </a:rPr>
              <a:t>Eph. </a:t>
            </a:r>
          </a:p>
          <a:p>
            <a:r>
              <a:rPr lang="en-US" sz="2400" dirty="0">
                <a:solidFill>
                  <a:schemeClr val="bg1"/>
                </a:solidFill>
                <a:latin typeface="Source Sans Pro" panose="020B0503030403020204" pitchFamily="34" charset="0"/>
              </a:rPr>
              <a:t>2:8-9</a:t>
            </a:r>
            <a:endParaRPr lang="en-US" sz="2100" dirty="0">
              <a:solidFill>
                <a:schemeClr val="bg1"/>
              </a:solidFill>
              <a:latin typeface="Source Sans Pro" panose="020B0503030403020204" pitchFamily="34" charset="0"/>
            </a:endParaRPr>
          </a:p>
        </p:txBody>
      </p:sp>
      <p:sp>
        <p:nvSpPr>
          <p:cNvPr id="21" name="Rectangle 20">
            <a:extLst>
              <a:ext uri="{FF2B5EF4-FFF2-40B4-BE49-F238E27FC236}">
                <a16:creationId xmlns:a16="http://schemas.microsoft.com/office/drawing/2014/main" id="{C5F9C99B-142D-4E75-917D-E08356BE226F}"/>
              </a:ext>
            </a:extLst>
          </p:cNvPr>
          <p:cNvSpPr/>
          <p:nvPr/>
        </p:nvSpPr>
        <p:spPr>
          <a:xfrm>
            <a:off x="2348805" y="3829684"/>
            <a:ext cx="1366404" cy="1384995"/>
          </a:xfrm>
          <a:prstGeom prst="rect">
            <a:avLst/>
          </a:prstGeom>
        </p:spPr>
        <p:txBody>
          <a:bodyPr wrap="square">
            <a:spAutoFit/>
          </a:bodyPr>
          <a:lstStyle/>
          <a:p>
            <a:pPr lvl="0"/>
            <a:r>
              <a:rPr lang="en-US" sz="2100" dirty="0">
                <a:solidFill>
                  <a:prstClr val="black"/>
                </a:solidFill>
                <a:latin typeface="Source Sans Pro" panose="020B0503030403020204" pitchFamily="34" charset="0"/>
              </a:rPr>
              <a:t>Love</a:t>
            </a:r>
          </a:p>
          <a:p>
            <a:pPr lvl="0"/>
            <a:r>
              <a:rPr lang="en-US" sz="2100" dirty="0">
                <a:solidFill>
                  <a:prstClr val="black"/>
                </a:solidFill>
                <a:latin typeface="Source Sans Pro" panose="020B0503030403020204" pitchFamily="34" charset="0"/>
              </a:rPr>
              <a:t>Grace</a:t>
            </a:r>
          </a:p>
          <a:p>
            <a:pPr lvl="0"/>
            <a:r>
              <a:rPr lang="en-US" sz="2100" dirty="0">
                <a:solidFill>
                  <a:prstClr val="black"/>
                </a:solidFill>
                <a:latin typeface="Source Sans Pro" panose="020B0503030403020204" pitchFamily="34" charset="0"/>
              </a:rPr>
              <a:t>Mercy</a:t>
            </a:r>
          </a:p>
          <a:p>
            <a:pPr lvl="0"/>
            <a:r>
              <a:rPr lang="en-US" sz="2100" dirty="0">
                <a:solidFill>
                  <a:prstClr val="black"/>
                </a:solidFill>
                <a:latin typeface="Source Sans Pro" panose="020B0503030403020204" pitchFamily="34" charset="0"/>
              </a:rPr>
              <a:t>Sacrifice</a:t>
            </a:r>
          </a:p>
        </p:txBody>
      </p:sp>
      <p:sp>
        <p:nvSpPr>
          <p:cNvPr id="32" name="TextBox 31">
            <a:extLst>
              <a:ext uri="{FF2B5EF4-FFF2-40B4-BE49-F238E27FC236}">
                <a16:creationId xmlns:a16="http://schemas.microsoft.com/office/drawing/2014/main" id="{B4661B10-FA6D-4F1B-A04C-1AB4E7554F7E}"/>
              </a:ext>
            </a:extLst>
          </p:cNvPr>
          <p:cNvSpPr txBox="1"/>
          <p:nvPr/>
        </p:nvSpPr>
        <p:spPr>
          <a:xfrm>
            <a:off x="2386775" y="1410405"/>
            <a:ext cx="1717646" cy="1431161"/>
          </a:xfrm>
          <a:prstGeom prst="rect">
            <a:avLst/>
          </a:prstGeom>
          <a:noFill/>
        </p:spPr>
        <p:txBody>
          <a:bodyPr wrap="square" rtlCol="0">
            <a:spAutoFit/>
          </a:bodyPr>
          <a:lstStyle/>
          <a:p>
            <a:r>
              <a:rPr lang="en-US" sz="2400" b="1" dirty="0">
                <a:solidFill>
                  <a:schemeClr val="bg1"/>
                </a:solidFill>
                <a:latin typeface="Source Sans Pro" panose="020B0503030403020204" pitchFamily="34" charset="0"/>
              </a:rPr>
              <a:t>Obedience</a:t>
            </a:r>
          </a:p>
          <a:p>
            <a:r>
              <a:rPr lang="en-US" sz="2100" dirty="0">
                <a:solidFill>
                  <a:schemeClr val="bg1"/>
                </a:solidFill>
                <a:latin typeface="Source Sans Pro" panose="020B0503030403020204" pitchFamily="34" charset="0"/>
              </a:rPr>
              <a:t>Acts 2:36-38</a:t>
            </a:r>
          </a:p>
          <a:p>
            <a:r>
              <a:rPr lang="en-US" sz="2100" dirty="0">
                <a:solidFill>
                  <a:schemeClr val="bg1"/>
                </a:solidFill>
                <a:latin typeface="Source Sans Pro" panose="020B0503030403020204" pitchFamily="34" charset="0"/>
              </a:rPr>
              <a:t>2:40 - 41</a:t>
            </a:r>
          </a:p>
          <a:p>
            <a:r>
              <a:rPr lang="en-US" sz="2100" dirty="0">
                <a:solidFill>
                  <a:schemeClr val="bg1"/>
                </a:solidFill>
                <a:latin typeface="Source Sans Pro" panose="020B0503030403020204" pitchFamily="34" charset="0"/>
              </a:rPr>
              <a:t>2:47</a:t>
            </a:r>
          </a:p>
        </p:txBody>
      </p:sp>
      <p:sp>
        <p:nvSpPr>
          <p:cNvPr id="26" name="Rectangle 25">
            <a:extLst>
              <a:ext uri="{FF2B5EF4-FFF2-40B4-BE49-F238E27FC236}">
                <a16:creationId xmlns:a16="http://schemas.microsoft.com/office/drawing/2014/main" id="{063A99EC-ECF8-4DCA-AF1A-B6989D287AD1}"/>
              </a:ext>
            </a:extLst>
          </p:cNvPr>
          <p:cNvSpPr/>
          <p:nvPr/>
        </p:nvSpPr>
        <p:spPr>
          <a:xfrm>
            <a:off x="4012674" y="3122298"/>
            <a:ext cx="3933898" cy="715581"/>
          </a:xfrm>
          <a:prstGeom prst="rect">
            <a:avLst/>
          </a:prstGeom>
        </p:spPr>
        <p:txBody>
          <a:bodyPr wrap="square">
            <a:spAutoFit/>
          </a:bodyPr>
          <a:lstStyle/>
          <a:p>
            <a:r>
              <a:rPr lang="en-US" sz="4050" dirty="0">
                <a:solidFill>
                  <a:srgbClr val="EF755F">
                    <a:lumMod val="75000"/>
                  </a:srgbClr>
                </a:solidFill>
                <a:highlight>
                  <a:srgbClr val="FFFF00"/>
                </a:highlight>
                <a:latin typeface="HammersmithOne" panose="02010703030501060504" pitchFamily="2" charset="0"/>
              </a:rPr>
              <a:t>GOD ADDS YOU </a:t>
            </a:r>
            <a:endParaRPr lang="en-US" sz="1500" dirty="0">
              <a:highlight>
                <a:srgbClr val="FFFF00"/>
              </a:highlight>
            </a:endParaRPr>
          </a:p>
        </p:txBody>
      </p:sp>
      <p:grpSp>
        <p:nvGrpSpPr>
          <p:cNvPr id="24" name="Group 23">
            <a:extLst>
              <a:ext uri="{FF2B5EF4-FFF2-40B4-BE49-F238E27FC236}">
                <a16:creationId xmlns:a16="http://schemas.microsoft.com/office/drawing/2014/main" id="{C384CBA4-F834-48F0-B416-2D209E08A363}"/>
              </a:ext>
            </a:extLst>
          </p:cNvPr>
          <p:cNvGrpSpPr/>
          <p:nvPr/>
        </p:nvGrpSpPr>
        <p:grpSpPr>
          <a:xfrm>
            <a:off x="1009147" y="1306311"/>
            <a:ext cx="4859222" cy="4841176"/>
            <a:chOff x="872127" y="1544262"/>
            <a:chExt cx="8575318" cy="4525615"/>
          </a:xfrm>
        </p:grpSpPr>
        <p:sp>
          <p:nvSpPr>
            <p:cNvPr id="37" name="Rectangle: Folded Corner 36">
              <a:extLst>
                <a:ext uri="{FF2B5EF4-FFF2-40B4-BE49-F238E27FC236}">
                  <a16:creationId xmlns:a16="http://schemas.microsoft.com/office/drawing/2014/main" id="{CAFE10FE-FB8E-4280-9116-5B43E076AD9F}"/>
                </a:ext>
              </a:extLst>
            </p:cNvPr>
            <p:cNvSpPr/>
            <p:nvPr/>
          </p:nvSpPr>
          <p:spPr>
            <a:xfrm>
              <a:off x="872127" y="1544262"/>
              <a:ext cx="8575318" cy="4525615"/>
            </a:xfrm>
            <a:prstGeom prst="foldedCorner">
              <a:avLst/>
            </a:prstGeom>
            <a:solidFill>
              <a:srgbClr val="00C6BB"/>
            </a:solidFill>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700" dirty="0">
                <a:latin typeface="Source Sans Pro" panose="020B0503030403020204" pitchFamily="34" charset="0"/>
              </a:endParaRPr>
            </a:p>
          </p:txBody>
        </p:sp>
        <p:sp>
          <p:nvSpPr>
            <p:cNvPr id="38" name="TextBox 37">
              <a:extLst>
                <a:ext uri="{FF2B5EF4-FFF2-40B4-BE49-F238E27FC236}">
                  <a16:creationId xmlns:a16="http://schemas.microsoft.com/office/drawing/2014/main" id="{32B57E99-068A-4120-A024-33071949FE3B}"/>
                </a:ext>
              </a:extLst>
            </p:cNvPr>
            <p:cNvSpPr txBox="1"/>
            <p:nvPr/>
          </p:nvSpPr>
          <p:spPr>
            <a:xfrm>
              <a:off x="1123211" y="1625835"/>
              <a:ext cx="7305512" cy="4114323"/>
            </a:xfrm>
            <a:prstGeom prst="rect">
              <a:avLst/>
            </a:prstGeom>
            <a:noFill/>
          </p:spPr>
          <p:txBody>
            <a:bodyPr wrap="square" rtlCol="0">
              <a:spAutoFit/>
            </a:bodyPr>
            <a:lstStyle/>
            <a:p>
              <a:pPr lvl="0"/>
              <a:r>
                <a:rPr lang="en-US" sz="2800" b="1" u="sng" dirty="0">
                  <a:solidFill>
                    <a:schemeClr val="bg1"/>
                  </a:solidFill>
                  <a:latin typeface="Source Sans Pro" panose="020B0503030403020204" pitchFamily="34" charset="0"/>
                </a:rPr>
                <a:t>1 Corinthians 12:12-13a</a:t>
              </a:r>
            </a:p>
            <a:p>
              <a:pPr lvl="0"/>
              <a:r>
                <a:rPr lang="en-US" sz="2800" i="1" dirty="0">
                  <a:solidFill>
                    <a:schemeClr val="bg1"/>
                  </a:solidFill>
                  <a:latin typeface="Source Sans Pro" panose="020B0503030403020204" pitchFamily="34" charset="0"/>
                </a:rPr>
                <a:t>“For as the body is one and has many members, but all the members of that one body, being many, are one body, so also is Christ. For by one Spirit </a:t>
              </a:r>
              <a:r>
                <a:rPr lang="en-US" sz="2800" b="1" i="1" dirty="0">
                  <a:solidFill>
                    <a:schemeClr val="bg1"/>
                  </a:solidFill>
                  <a:latin typeface="Source Sans Pro" panose="020B0503030403020204" pitchFamily="34" charset="0"/>
                </a:rPr>
                <a:t>we were all baptized INTO one body</a:t>
              </a:r>
              <a:r>
                <a:rPr lang="en-US" sz="2800" i="1" dirty="0">
                  <a:solidFill>
                    <a:schemeClr val="bg1"/>
                  </a:solidFill>
                  <a:latin typeface="Source Sans Pro" panose="020B0503030403020204" pitchFamily="34" charset="0"/>
                </a:rPr>
                <a:t>—whether Jews or Greeks, whether slaves or free…”</a:t>
              </a:r>
              <a:endParaRPr lang="en-US" sz="2800" i="1" dirty="0"/>
            </a:p>
          </p:txBody>
        </p:sp>
      </p:grpSp>
      <p:pic>
        <p:nvPicPr>
          <p:cNvPr id="6" name="Picture 5" descr="A close up of a sign&#10;&#10;Description generated with high confidence">
            <a:extLst>
              <a:ext uri="{FF2B5EF4-FFF2-40B4-BE49-F238E27FC236}">
                <a16:creationId xmlns:a16="http://schemas.microsoft.com/office/drawing/2014/main" id="{0851B313-E23C-3B07-AEF7-17F9065597DB}"/>
              </a:ext>
            </a:extLst>
          </p:cNvPr>
          <p:cNvPicPr>
            <a:picLocks noChangeAspect="1"/>
          </p:cNvPicPr>
          <p:nvPr/>
        </p:nvPicPr>
        <p:blipFill>
          <a:blip r:embed="rId7"/>
          <a:stretch>
            <a:fillRect/>
          </a:stretch>
        </p:blipFill>
        <p:spPr>
          <a:xfrm>
            <a:off x="7528471"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1407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000"/>
                                        <p:tgtEl>
                                          <p:spTgt spid="24"/>
                                        </p:tgtEl>
                                      </p:cBhvr>
                                    </p:animEffect>
                                    <p:anim calcmode="lin" valueType="num">
                                      <p:cBhvr>
                                        <p:cTn id="35" dur="1000" fill="hold"/>
                                        <p:tgtEl>
                                          <p:spTgt spid="24"/>
                                        </p:tgtEl>
                                        <p:attrNameLst>
                                          <p:attrName>ppt_x</p:attrName>
                                        </p:attrNameLst>
                                      </p:cBhvr>
                                      <p:tavLst>
                                        <p:tav tm="0">
                                          <p:val>
                                            <p:strVal val="#ppt_x"/>
                                          </p:val>
                                        </p:tav>
                                        <p:tav tm="100000">
                                          <p:val>
                                            <p:strVal val="#ppt_x"/>
                                          </p:val>
                                        </p:tav>
                                      </p:tavLst>
                                    </p:anim>
                                    <p:anim calcmode="lin" valueType="num">
                                      <p:cBhvr>
                                        <p:cTn id="3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32"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820" y="0"/>
            <a:ext cx="9150820" cy="6858000"/>
          </a:xfrm>
          <a:prstGeom prst="rect">
            <a:avLst/>
          </a:prstGeom>
        </p:spPr>
      </p:pic>
      <p:sp>
        <p:nvSpPr>
          <p:cNvPr id="22" name="TextBox 21">
            <a:extLst>
              <a:ext uri="{FF2B5EF4-FFF2-40B4-BE49-F238E27FC236}">
                <a16:creationId xmlns:a16="http://schemas.microsoft.com/office/drawing/2014/main" id="{8F1405FF-C25B-498E-A55D-A53EDBEF1363}"/>
              </a:ext>
            </a:extLst>
          </p:cNvPr>
          <p:cNvSpPr txBox="1"/>
          <p:nvPr/>
        </p:nvSpPr>
        <p:spPr>
          <a:xfrm>
            <a:off x="4343400" y="2260023"/>
            <a:ext cx="3356264" cy="300082"/>
          </a:xfrm>
          <a:prstGeom prst="rect">
            <a:avLst/>
          </a:prstGeom>
          <a:noFill/>
        </p:spPr>
        <p:txBody>
          <a:bodyPr wrap="square" rtlCol="0">
            <a:spAutoFit/>
          </a:bodyPr>
          <a:lstStyle/>
          <a:p>
            <a:endParaRPr lang="en-US" sz="1350" dirty="0"/>
          </a:p>
        </p:txBody>
      </p:sp>
      <p:grpSp>
        <p:nvGrpSpPr>
          <p:cNvPr id="31" name="Group 30">
            <a:extLst>
              <a:ext uri="{FF2B5EF4-FFF2-40B4-BE49-F238E27FC236}">
                <a16:creationId xmlns:a16="http://schemas.microsoft.com/office/drawing/2014/main" id="{019793FE-909D-4756-973B-FCD7AFFC1973}"/>
              </a:ext>
            </a:extLst>
          </p:cNvPr>
          <p:cNvGrpSpPr/>
          <p:nvPr/>
        </p:nvGrpSpPr>
        <p:grpSpPr>
          <a:xfrm>
            <a:off x="4593775" y="1044286"/>
            <a:ext cx="2681849" cy="4810991"/>
            <a:chOff x="609600" y="249382"/>
            <a:chExt cx="3575798" cy="6414654"/>
          </a:xfrm>
        </p:grpSpPr>
        <p:sp>
          <p:nvSpPr>
            <p:cNvPr id="10" name="TextBox 9">
              <a:extLst>
                <a:ext uri="{FF2B5EF4-FFF2-40B4-BE49-F238E27FC236}">
                  <a16:creationId xmlns:a16="http://schemas.microsoft.com/office/drawing/2014/main" id="{FA87157B-882A-45AB-BF59-6C1569DD153C}"/>
                </a:ext>
              </a:extLst>
            </p:cNvPr>
            <p:cNvSpPr txBox="1"/>
            <p:nvPr/>
          </p:nvSpPr>
          <p:spPr>
            <a:xfrm>
              <a:off x="1641762" y="260749"/>
              <a:ext cx="1177637" cy="492443"/>
            </a:xfrm>
            <a:prstGeom prst="rect">
              <a:avLst/>
            </a:prstGeom>
            <a:noFill/>
          </p:spPr>
          <p:txBody>
            <a:bodyPr wrap="square" rtlCol="0">
              <a:spAutoFit/>
            </a:bodyPr>
            <a:lstStyle/>
            <a:p>
              <a:pPr algn="ctr"/>
              <a:r>
                <a:rPr lang="en-US" b="1" dirty="0">
                  <a:solidFill>
                    <a:schemeClr val="bg1"/>
                  </a:solidFill>
                </a:rPr>
                <a:t>Head</a:t>
              </a:r>
            </a:p>
          </p:txBody>
        </p:sp>
        <p:grpSp>
          <p:nvGrpSpPr>
            <p:cNvPr id="30" name="Group 29">
              <a:extLst>
                <a:ext uri="{FF2B5EF4-FFF2-40B4-BE49-F238E27FC236}">
                  <a16:creationId xmlns:a16="http://schemas.microsoft.com/office/drawing/2014/main" id="{08E42CEC-0EAC-4F9A-AB14-ACC8DABC7146}"/>
                </a:ext>
              </a:extLst>
            </p:cNvPr>
            <p:cNvGrpSpPr/>
            <p:nvPr/>
          </p:nvGrpSpPr>
          <p:grpSpPr>
            <a:xfrm>
              <a:off x="609600" y="249382"/>
              <a:ext cx="3575798" cy="6414654"/>
              <a:chOff x="609600" y="249382"/>
              <a:chExt cx="3575798" cy="6414654"/>
            </a:xfrm>
          </p:grpSpPr>
          <p:grpSp>
            <p:nvGrpSpPr>
              <p:cNvPr id="11" name="Group 10">
                <a:extLst>
                  <a:ext uri="{FF2B5EF4-FFF2-40B4-BE49-F238E27FC236}">
                    <a16:creationId xmlns:a16="http://schemas.microsoft.com/office/drawing/2014/main" id="{68D93F86-072F-4DE4-BF2C-82D62EC08C8D}"/>
                  </a:ext>
                </a:extLst>
              </p:cNvPr>
              <p:cNvGrpSpPr/>
              <p:nvPr/>
            </p:nvGrpSpPr>
            <p:grpSpPr>
              <a:xfrm>
                <a:off x="609600" y="249382"/>
                <a:ext cx="3575798" cy="2286000"/>
                <a:chOff x="609600" y="249382"/>
                <a:chExt cx="3575798" cy="2286000"/>
              </a:xfrm>
            </p:grpSpPr>
            <p:sp>
              <p:nvSpPr>
                <p:cNvPr id="2" name="TextBox 1">
                  <a:extLst>
                    <a:ext uri="{FF2B5EF4-FFF2-40B4-BE49-F238E27FC236}">
                      <a16:creationId xmlns:a16="http://schemas.microsoft.com/office/drawing/2014/main" id="{E7E2F179-88B9-4EEF-BCD4-9FA1D91C0E1D}"/>
                    </a:ext>
                  </a:extLst>
                </p:cNvPr>
                <p:cNvSpPr txBox="1"/>
                <p:nvPr/>
              </p:nvSpPr>
              <p:spPr>
                <a:xfrm>
                  <a:off x="1089039" y="751977"/>
                  <a:ext cx="3096359" cy="1569660"/>
                </a:xfrm>
                <a:prstGeom prst="rect">
                  <a:avLst/>
                </a:prstGeom>
                <a:noFill/>
              </p:spPr>
              <p:txBody>
                <a:bodyPr wrap="square" rtlCol="0">
                  <a:spAutoFit/>
                </a:bodyPr>
                <a:lstStyle/>
                <a:p>
                  <a:r>
                    <a:rPr lang="en-US" sz="4950" b="1" dirty="0">
                      <a:solidFill>
                        <a:schemeClr val="bg1"/>
                      </a:solidFill>
                      <a:latin typeface="CF Three Dimensions Personal" pitchFamily="2" charset="0"/>
                    </a:rPr>
                    <a:t>Christ</a:t>
                  </a:r>
                </a:p>
                <a:p>
                  <a:r>
                    <a:rPr lang="en-US" sz="2100" dirty="0"/>
                    <a:t> </a:t>
                  </a:r>
                </a:p>
              </p:txBody>
            </p:sp>
            <p:sp>
              <p:nvSpPr>
                <p:cNvPr id="4" name="Oval 3">
                  <a:extLst>
                    <a:ext uri="{FF2B5EF4-FFF2-40B4-BE49-F238E27FC236}">
                      <a16:creationId xmlns:a16="http://schemas.microsoft.com/office/drawing/2014/main" id="{18016C26-892D-4A37-9929-54A8F0361C97}"/>
                    </a:ext>
                  </a:extLst>
                </p:cNvPr>
                <p:cNvSpPr/>
                <p:nvPr/>
              </p:nvSpPr>
              <p:spPr>
                <a:xfrm>
                  <a:off x="609600" y="249382"/>
                  <a:ext cx="3241964" cy="2286000"/>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8" name="Oval 7">
                <a:extLst>
                  <a:ext uri="{FF2B5EF4-FFF2-40B4-BE49-F238E27FC236}">
                    <a16:creationId xmlns:a16="http://schemas.microsoft.com/office/drawing/2014/main" id="{96E31172-B0AF-4D94-83F0-444A93E64E3E}"/>
                  </a:ext>
                </a:extLst>
              </p:cNvPr>
              <p:cNvSpPr/>
              <p:nvPr/>
            </p:nvSpPr>
            <p:spPr>
              <a:xfrm>
                <a:off x="682402" y="2535381"/>
                <a:ext cx="3241964" cy="4128655"/>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grpSp>
        <p:nvGrpSpPr>
          <p:cNvPr id="16" name="Group 15">
            <a:extLst>
              <a:ext uri="{FF2B5EF4-FFF2-40B4-BE49-F238E27FC236}">
                <a16:creationId xmlns:a16="http://schemas.microsoft.com/office/drawing/2014/main" id="{EB8382E4-111B-466F-80DC-F899B168DFDA}"/>
              </a:ext>
            </a:extLst>
          </p:cNvPr>
          <p:cNvGrpSpPr/>
          <p:nvPr/>
        </p:nvGrpSpPr>
        <p:grpSpPr>
          <a:xfrm>
            <a:off x="503009" y="2931047"/>
            <a:ext cx="5799486" cy="2693730"/>
            <a:chOff x="670678" y="2765062"/>
            <a:chExt cx="7732648" cy="3591641"/>
          </a:xfrm>
        </p:grpSpPr>
        <p:grpSp>
          <p:nvGrpSpPr>
            <p:cNvPr id="14" name="Group 13">
              <a:extLst>
                <a:ext uri="{FF2B5EF4-FFF2-40B4-BE49-F238E27FC236}">
                  <a16:creationId xmlns:a16="http://schemas.microsoft.com/office/drawing/2014/main" id="{A8FACFD5-36CE-41D6-BF7D-2C5E58FF9380}"/>
                </a:ext>
              </a:extLst>
            </p:cNvPr>
            <p:cNvGrpSpPr/>
            <p:nvPr/>
          </p:nvGrpSpPr>
          <p:grpSpPr>
            <a:xfrm>
              <a:off x="670678" y="2765062"/>
              <a:ext cx="7732648" cy="3591641"/>
              <a:chOff x="670678" y="2765062"/>
              <a:chExt cx="7732648" cy="3591641"/>
            </a:xfrm>
          </p:grpSpPr>
          <p:sp>
            <p:nvSpPr>
              <p:cNvPr id="5" name="Arrow: Curved Down 4">
                <a:extLst>
                  <a:ext uri="{FF2B5EF4-FFF2-40B4-BE49-F238E27FC236}">
                    <a16:creationId xmlns:a16="http://schemas.microsoft.com/office/drawing/2014/main" id="{78EDB068-EE52-4D32-897D-80195EFCD4F1}"/>
                  </a:ext>
                </a:extLst>
              </p:cNvPr>
              <p:cNvSpPr/>
              <p:nvPr/>
            </p:nvSpPr>
            <p:spPr>
              <a:xfrm>
                <a:off x="1295406" y="2765062"/>
                <a:ext cx="7107920" cy="1911361"/>
              </a:xfrm>
              <a:prstGeom prst="curvedDownArrow">
                <a:avLst>
                  <a:gd name="adj1" fmla="val 14934"/>
                  <a:gd name="adj2" fmla="val 56593"/>
                  <a:gd name="adj3" fmla="val 147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13" name="Graphic 12" descr="Man">
                <a:extLst>
                  <a:ext uri="{FF2B5EF4-FFF2-40B4-BE49-F238E27FC236}">
                    <a16:creationId xmlns:a16="http://schemas.microsoft.com/office/drawing/2014/main" id="{8E5F0EF8-96C8-4579-BFEF-3408F07F272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0678" y="4744296"/>
                <a:ext cx="1612407" cy="1612407"/>
              </a:xfrm>
              <a:prstGeom prst="rect">
                <a:avLst/>
              </a:prstGeom>
            </p:spPr>
          </p:pic>
        </p:grpSp>
        <p:sp>
          <p:nvSpPr>
            <p:cNvPr id="15" name="TextBox 14">
              <a:extLst>
                <a:ext uri="{FF2B5EF4-FFF2-40B4-BE49-F238E27FC236}">
                  <a16:creationId xmlns:a16="http://schemas.microsoft.com/office/drawing/2014/main" id="{75248C18-3B23-4EB3-ACB2-C1965A492B00}"/>
                </a:ext>
              </a:extLst>
            </p:cNvPr>
            <p:cNvSpPr txBox="1"/>
            <p:nvPr/>
          </p:nvSpPr>
          <p:spPr>
            <a:xfrm>
              <a:off x="3011310" y="2890665"/>
              <a:ext cx="2670629" cy="1354217"/>
            </a:xfrm>
            <a:prstGeom prst="rect">
              <a:avLst/>
            </a:prstGeom>
            <a:noFill/>
          </p:spPr>
          <p:txBody>
            <a:bodyPr wrap="square" rtlCol="0">
              <a:spAutoFit/>
            </a:bodyPr>
            <a:lstStyle/>
            <a:p>
              <a:pPr algn="ctr"/>
              <a:r>
                <a:rPr lang="en-US" sz="4500" b="1" u="sng" dirty="0">
                  <a:solidFill>
                    <a:schemeClr val="bg1"/>
                  </a:solidFill>
                  <a:latin typeface="CF Three Dimensions Personal" pitchFamily="2" charset="0"/>
                </a:rPr>
                <a:t>How</a:t>
              </a:r>
              <a:r>
                <a:rPr lang="en-US" sz="6000" b="1" u="sng" dirty="0">
                  <a:solidFill>
                    <a:schemeClr val="bg1"/>
                  </a:solidFill>
                  <a:latin typeface="3-D Sketch" panose="00000500000000000000" pitchFamily="50" charset="0"/>
                </a:rPr>
                <a:t>?</a:t>
              </a:r>
              <a:endParaRPr lang="en-US" sz="4500" b="1" u="sng" dirty="0">
                <a:solidFill>
                  <a:schemeClr val="bg1"/>
                </a:solidFill>
                <a:latin typeface="CF Three Dimensions Personal" pitchFamily="2" charset="0"/>
              </a:endParaRPr>
            </a:p>
          </p:txBody>
        </p:sp>
      </p:grpSp>
      <p:sp>
        <p:nvSpPr>
          <p:cNvPr id="17" name="Rectangle 16">
            <a:extLst>
              <a:ext uri="{FF2B5EF4-FFF2-40B4-BE49-F238E27FC236}">
                <a16:creationId xmlns:a16="http://schemas.microsoft.com/office/drawing/2014/main" id="{4CC28D9D-B5C8-4CD1-9968-2A63550EC88B}"/>
              </a:ext>
            </a:extLst>
          </p:cNvPr>
          <p:cNvSpPr/>
          <p:nvPr/>
        </p:nvSpPr>
        <p:spPr>
          <a:xfrm>
            <a:off x="5056348" y="4558501"/>
            <a:ext cx="1615530" cy="923330"/>
          </a:xfrm>
          <a:prstGeom prst="rect">
            <a:avLst/>
          </a:prstGeom>
        </p:spPr>
        <p:txBody>
          <a:bodyPr wrap="square">
            <a:spAutoFit/>
          </a:bodyPr>
          <a:lstStyle/>
          <a:p>
            <a:pPr lvl="0" algn="ctr"/>
            <a:r>
              <a:rPr lang="en-US" sz="2700" b="1" dirty="0">
                <a:solidFill>
                  <a:prstClr val="black"/>
                </a:solidFill>
                <a:latin typeface="CF Three Dimensions Personal" pitchFamily="2" charset="0"/>
              </a:rPr>
              <a:t>a local</a:t>
            </a:r>
          </a:p>
          <a:p>
            <a:pPr lvl="0" algn="ctr"/>
            <a:r>
              <a:rPr lang="en-US" sz="2700" b="1" dirty="0">
                <a:solidFill>
                  <a:prstClr val="black"/>
                </a:solidFill>
                <a:latin typeface="CF Three Dimensions Personal" pitchFamily="2" charset="0"/>
              </a:rPr>
              <a:t>church</a:t>
            </a:r>
          </a:p>
        </p:txBody>
      </p:sp>
      <p:sp>
        <p:nvSpPr>
          <p:cNvPr id="19" name="TextBox 18">
            <a:extLst>
              <a:ext uri="{FF2B5EF4-FFF2-40B4-BE49-F238E27FC236}">
                <a16:creationId xmlns:a16="http://schemas.microsoft.com/office/drawing/2014/main" id="{3800821F-04B6-42C4-BE42-0AF2DF2A7C89}"/>
              </a:ext>
            </a:extLst>
          </p:cNvPr>
          <p:cNvSpPr txBox="1"/>
          <p:nvPr/>
        </p:nvSpPr>
        <p:spPr>
          <a:xfrm>
            <a:off x="1448408" y="1442590"/>
            <a:ext cx="3199968" cy="1338828"/>
          </a:xfrm>
          <a:prstGeom prst="rect">
            <a:avLst/>
          </a:prstGeom>
          <a:noFill/>
        </p:spPr>
        <p:txBody>
          <a:bodyPr wrap="square" rtlCol="0">
            <a:spAutoFit/>
          </a:bodyPr>
          <a:lstStyle/>
          <a:p>
            <a:r>
              <a:rPr lang="en-US" sz="2700" b="1" dirty="0">
                <a:solidFill>
                  <a:schemeClr val="bg1"/>
                </a:solidFill>
                <a:latin typeface="Source Sans Pro" panose="020B0503030403020204" pitchFamily="34" charset="0"/>
              </a:rPr>
              <a:t>You Join</a:t>
            </a:r>
          </a:p>
          <a:p>
            <a:r>
              <a:rPr lang="en-US" sz="2700" dirty="0">
                <a:solidFill>
                  <a:schemeClr val="bg1"/>
                </a:solidFill>
                <a:latin typeface="Source Sans Pro" panose="020B0503030403020204" pitchFamily="34" charset="0"/>
              </a:rPr>
              <a:t>Acts 9:26-28</a:t>
            </a:r>
          </a:p>
          <a:p>
            <a:r>
              <a:rPr lang="en-US" sz="2700" dirty="0">
                <a:solidFill>
                  <a:schemeClr val="bg1"/>
                </a:solidFill>
                <a:latin typeface="Source Sans Pro" panose="020B0503030403020204" pitchFamily="34" charset="0"/>
              </a:rPr>
              <a:t>Acts 18:26-19:1</a:t>
            </a:r>
            <a:endParaRPr lang="en-US" sz="2400" dirty="0">
              <a:solidFill>
                <a:schemeClr val="bg1"/>
              </a:solidFill>
              <a:latin typeface="Source Sans Pro" panose="020B0503030403020204" pitchFamily="34" charset="0"/>
            </a:endParaRPr>
          </a:p>
        </p:txBody>
      </p:sp>
      <p:sp>
        <p:nvSpPr>
          <p:cNvPr id="26" name="Rectangle 25">
            <a:extLst>
              <a:ext uri="{FF2B5EF4-FFF2-40B4-BE49-F238E27FC236}">
                <a16:creationId xmlns:a16="http://schemas.microsoft.com/office/drawing/2014/main" id="{063A99EC-ECF8-4DCA-AF1A-B6989D287AD1}"/>
              </a:ext>
            </a:extLst>
          </p:cNvPr>
          <p:cNvSpPr/>
          <p:nvPr/>
        </p:nvSpPr>
        <p:spPr>
          <a:xfrm>
            <a:off x="3653603" y="2911941"/>
            <a:ext cx="4474653" cy="1107996"/>
          </a:xfrm>
          <a:prstGeom prst="rect">
            <a:avLst/>
          </a:prstGeom>
        </p:spPr>
        <p:txBody>
          <a:bodyPr wrap="square">
            <a:spAutoFit/>
          </a:bodyPr>
          <a:lstStyle/>
          <a:p>
            <a:pPr algn="ctr"/>
            <a:r>
              <a:rPr lang="en-US" sz="3300" dirty="0">
                <a:solidFill>
                  <a:srgbClr val="EF755F">
                    <a:lumMod val="75000"/>
                  </a:srgbClr>
                </a:solidFill>
                <a:highlight>
                  <a:srgbClr val="FFFF00"/>
                </a:highlight>
                <a:latin typeface="HammersmithOne" panose="02010703030501060504" pitchFamily="2" charset="0"/>
              </a:rPr>
              <a:t>You join and they may accept/deny </a:t>
            </a:r>
            <a:endParaRPr lang="en-US" sz="1200" dirty="0">
              <a:highlight>
                <a:srgbClr val="FFFF00"/>
              </a:highlight>
            </a:endParaRPr>
          </a:p>
        </p:txBody>
      </p:sp>
      <p:pic>
        <p:nvPicPr>
          <p:cNvPr id="6" name="Picture 5" descr="A close up of a sign&#10;&#10;Description generated with high confidence">
            <a:extLst>
              <a:ext uri="{FF2B5EF4-FFF2-40B4-BE49-F238E27FC236}">
                <a16:creationId xmlns:a16="http://schemas.microsoft.com/office/drawing/2014/main" id="{BCDA9E78-111B-6821-133F-4702A4557016}"/>
              </a:ext>
            </a:extLst>
          </p:cNvPr>
          <p:cNvPicPr>
            <a:picLocks noChangeAspect="1"/>
          </p:cNvPicPr>
          <p:nvPr/>
        </p:nvPicPr>
        <p:blipFill>
          <a:blip r:embed="rId6"/>
          <a:stretch>
            <a:fillRect/>
          </a:stretch>
        </p:blipFill>
        <p:spPr>
          <a:xfrm>
            <a:off x="7528471"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a:extLst>
              <a:ext uri="{FF2B5EF4-FFF2-40B4-BE49-F238E27FC236}">
                <a16:creationId xmlns:a16="http://schemas.microsoft.com/office/drawing/2014/main" id="{8BC896A9-7C09-3A33-C40D-6F11FE51BF96}"/>
              </a:ext>
            </a:extLst>
          </p:cNvPr>
          <p:cNvSpPr txBox="1"/>
          <p:nvPr/>
        </p:nvSpPr>
        <p:spPr>
          <a:xfrm>
            <a:off x="152752" y="-46777"/>
            <a:ext cx="5330939" cy="1177245"/>
          </a:xfrm>
          <a:prstGeom prst="rect">
            <a:avLst/>
          </a:prstGeom>
          <a:noFill/>
        </p:spPr>
        <p:txBody>
          <a:bodyPr wrap="square" rtlCol="0">
            <a:spAutoFit/>
          </a:bodyPr>
          <a:lstStyle/>
          <a:p>
            <a:r>
              <a:rPr lang="en-US" sz="4950" b="1" dirty="0">
                <a:solidFill>
                  <a:schemeClr val="bg1"/>
                </a:solidFill>
                <a:latin typeface="CF Three Dimensions Personal" pitchFamily="2" charset="0"/>
              </a:rPr>
              <a:t>But a local church…</a:t>
            </a:r>
          </a:p>
          <a:p>
            <a:r>
              <a:rPr lang="en-US" sz="2100" dirty="0"/>
              <a:t> </a:t>
            </a:r>
          </a:p>
        </p:txBody>
      </p:sp>
      <p:sp>
        <p:nvSpPr>
          <p:cNvPr id="18" name="TextBox 17">
            <a:extLst>
              <a:ext uri="{FF2B5EF4-FFF2-40B4-BE49-F238E27FC236}">
                <a16:creationId xmlns:a16="http://schemas.microsoft.com/office/drawing/2014/main" id="{101CEAA0-7C51-5630-C091-54658DB413BB}"/>
              </a:ext>
            </a:extLst>
          </p:cNvPr>
          <p:cNvSpPr txBox="1"/>
          <p:nvPr/>
        </p:nvSpPr>
        <p:spPr>
          <a:xfrm>
            <a:off x="400003" y="5630527"/>
            <a:ext cx="3199968" cy="923330"/>
          </a:xfrm>
          <a:prstGeom prst="rect">
            <a:avLst/>
          </a:prstGeom>
          <a:noFill/>
        </p:spPr>
        <p:txBody>
          <a:bodyPr wrap="square" rtlCol="0">
            <a:spAutoFit/>
          </a:bodyPr>
          <a:lstStyle/>
          <a:p>
            <a:pPr marL="457200" indent="-457200">
              <a:buFont typeface="Wingdings" pitchFamily="2" charset="2"/>
              <a:buChar char="ü"/>
            </a:pPr>
            <a:r>
              <a:rPr lang="en-US" sz="2700" b="1" dirty="0">
                <a:solidFill>
                  <a:schemeClr val="bg1"/>
                </a:solidFill>
                <a:latin typeface="Source Sans Pro" panose="020B0503030403020204" pitchFamily="34" charset="0"/>
              </a:rPr>
              <a:t>Already IN </a:t>
            </a:r>
          </a:p>
          <a:p>
            <a:r>
              <a:rPr lang="en-US" sz="2700" b="1" dirty="0">
                <a:solidFill>
                  <a:schemeClr val="bg1"/>
                </a:solidFill>
                <a:latin typeface="Source Sans Pro" panose="020B0503030403020204" pitchFamily="34" charset="0"/>
              </a:rPr>
              <a:t>Christ’s church</a:t>
            </a:r>
            <a:endParaRPr lang="en-US" sz="2400" dirty="0">
              <a:solidFill>
                <a:schemeClr val="bg1"/>
              </a:solidFill>
              <a:latin typeface="Source Sans Pro" panose="020B0503030403020204" pitchFamily="34" charset="0"/>
            </a:endParaRPr>
          </a:p>
        </p:txBody>
      </p:sp>
    </p:spTree>
    <p:extLst>
      <p:ext uri="{BB962C8B-B14F-4D97-AF65-F5344CB8AC3E}">
        <p14:creationId xmlns:p14="http://schemas.microsoft.com/office/powerpoint/2010/main" val="3327018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6"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46946" y="0"/>
            <a:ext cx="9193847" cy="6858000"/>
          </a:xfrm>
          <a:prstGeom prst="rect">
            <a:avLst/>
          </a:prstGeom>
        </p:spPr>
      </p:pic>
      <p:grpSp>
        <p:nvGrpSpPr>
          <p:cNvPr id="14" name="Group 13">
            <a:extLst>
              <a:ext uri="{FF2B5EF4-FFF2-40B4-BE49-F238E27FC236}">
                <a16:creationId xmlns:a16="http://schemas.microsoft.com/office/drawing/2014/main" id="{384CE782-1093-434E-B829-D7BEA047EB8B}"/>
              </a:ext>
            </a:extLst>
          </p:cNvPr>
          <p:cNvGrpSpPr/>
          <p:nvPr/>
        </p:nvGrpSpPr>
        <p:grpSpPr>
          <a:xfrm>
            <a:off x="475515" y="402878"/>
            <a:ext cx="8630440" cy="5005589"/>
            <a:chOff x="634019" y="-605830"/>
            <a:chExt cx="11507253" cy="6674119"/>
          </a:xfrm>
        </p:grpSpPr>
        <p:cxnSp>
          <p:nvCxnSpPr>
            <p:cNvPr id="7" name="Straight Connector 6">
              <a:extLst>
                <a:ext uri="{FF2B5EF4-FFF2-40B4-BE49-F238E27FC236}">
                  <a16:creationId xmlns:a16="http://schemas.microsoft.com/office/drawing/2014/main" id="{EE54B0BA-ED01-4DF2-B048-72B86E16BA07}"/>
                </a:ext>
              </a:extLst>
            </p:cNvPr>
            <p:cNvCxnSpPr>
              <a:cxnSpLocks/>
            </p:cNvCxnSpPr>
            <p:nvPr/>
          </p:nvCxnSpPr>
          <p:spPr>
            <a:xfrm>
              <a:off x="748143" y="1084131"/>
              <a:ext cx="10889673"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70B06E1-EAD3-4916-B099-66E15DCB7051}"/>
                </a:ext>
              </a:extLst>
            </p:cNvPr>
            <p:cNvCxnSpPr>
              <a:cxnSpLocks/>
            </p:cNvCxnSpPr>
            <p:nvPr/>
          </p:nvCxnSpPr>
          <p:spPr>
            <a:xfrm>
              <a:off x="5749635" y="-174813"/>
              <a:ext cx="0" cy="624310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7DEF35C-FA5A-4CC8-951A-6D03CF943B66}"/>
                </a:ext>
              </a:extLst>
            </p:cNvPr>
            <p:cNvSpPr txBox="1"/>
            <p:nvPr/>
          </p:nvSpPr>
          <p:spPr>
            <a:xfrm>
              <a:off x="634019" y="-602430"/>
              <a:ext cx="5181595" cy="1477328"/>
            </a:xfrm>
            <a:prstGeom prst="rect">
              <a:avLst/>
            </a:prstGeom>
            <a:noFill/>
          </p:spPr>
          <p:txBody>
            <a:bodyPr wrap="square" rtlCol="0">
              <a:spAutoFit/>
            </a:bodyPr>
            <a:lstStyle/>
            <a:p>
              <a:pPr lvl="0" algn="ctr"/>
              <a:r>
                <a:rPr lang="en-US" sz="3600" b="1" dirty="0">
                  <a:solidFill>
                    <a:prstClr val="black"/>
                  </a:solidFill>
                  <a:latin typeface="CF Three Dimensions Personal" pitchFamily="2" charset="0"/>
                </a:rPr>
                <a:t>Local Church  </a:t>
              </a:r>
            </a:p>
            <a:p>
              <a:pPr lvl="0" algn="ctr"/>
              <a:r>
                <a:rPr lang="en-US" sz="3000" dirty="0">
                  <a:solidFill>
                    <a:prstClr val="black"/>
                  </a:solidFill>
                  <a:latin typeface="3-D Sketch" panose="00000500000000000000" pitchFamily="50" charset="0"/>
                </a:rPr>
                <a:t>(ex. </a:t>
              </a:r>
              <a:r>
                <a:rPr lang="en-US" sz="3000" dirty="0">
                  <a:solidFill>
                    <a:prstClr val="black"/>
                  </a:solidFill>
                  <a:latin typeface="CF Three Dimensions Personal" pitchFamily="2" charset="0"/>
                </a:rPr>
                <a:t>Olsen Park</a:t>
              </a:r>
              <a:r>
                <a:rPr lang="en-US" sz="3000" dirty="0">
                  <a:solidFill>
                    <a:prstClr val="black"/>
                  </a:solidFill>
                  <a:latin typeface="3-D Sketch" panose="00000500000000000000" pitchFamily="50" charset="0"/>
                </a:rPr>
                <a:t>)</a:t>
              </a:r>
            </a:p>
          </p:txBody>
        </p:sp>
        <p:sp>
          <p:nvSpPr>
            <p:cNvPr id="35" name="TextBox 34">
              <a:extLst>
                <a:ext uri="{FF2B5EF4-FFF2-40B4-BE49-F238E27FC236}">
                  <a16:creationId xmlns:a16="http://schemas.microsoft.com/office/drawing/2014/main" id="{FE6B5650-6DBA-4685-B84D-ABD7F2991C04}"/>
                </a:ext>
              </a:extLst>
            </p:cNvPr>
            <p:cNvSpPr txBox="1"/>
            <p:nvPr/>
          </p:nvSpPr>
          <p:spPr>
            <a:xfrm>
              <a:off x="5804231" y="-605830"/>
              <a:ext cx="6337041" cy="1477328"/>
            </a:xfrm>
            <a:prstGeom prst="rect">
              <a:avLst/>
            </a:prstGeom>
            <a:noFill/>
          </p:spPr>
          <p:txBody>
            <a:bodyPr wrap="square" rtlCol="0">
              <a:spAutoFit/>
            </a:bodyPr>
            <a:lstStyle/>
            <a:p>
              <a:pPr lvl="0" algn="ctr"/>
              <a:r>
                <a:rPr lang="en-US" sz="3600" b="1" dirty="0">
                  <a:solidFill>
                    <a:prstClr val="black"/>
                  </a:solidFill>
                  <a:latin typeface="CF Three Dimensions Personal" pitchFamily="2" charset="0"/>
                </a:rPr>
                <a:t>Universal Church  </a:t>
              </a:r>
            </a:p>
            <a:p>
              <a:pPr lvl="0" algn="ctr"/>
              <a:r>
                <a:rPr lang="en-US" sz="3000" dirty="0">
                  <a:solidFill>
                    <a:prstClr val="black"/>
                  </a:solidFill>
                  <a:latin typeface="3-D Sketch" panose="00000500000000000000" pitchFamily="50" charset="0"/>
                </a:rPr>
                <a:t>(</a:t>
              </a:r>
              <a:r>
                <a:rPr lang="en-US" sz="3000" dirty="0">
                  <a:solidFill>
                    <a:prstClr val="black"/>
                  </a:solidFill>
                  <a:latin typeface="CF Three Dimensions Personal" pitchFamily="2" charset="0"/>
                </a:rPr>
                <a:t>Lord’s Church</a:t>
              </a:r>
              <a:r>
                <a:rPr lang="en-US" sz="3000" dirty="0">
                  <a:solidFill>
                    <a:prstClr val="black"/>
                  </a:solidFill>
                  <a:latin typeface="3-D Sketch" panose="00000500000000000000" pitchFamily="50" charset="0"/>
                </a:rPr>
                <a:t>)</a:t>
              </a:r>
            </a:p>
          </p:txBody>
        </p:sp>
      </p:grpSp>
      <p:sp>
        <p:nvSpPr>
          <p:cNvPr id="12" name="TextBox 11">
            <a:extLst>
              <a:ext uri="{FF2B5EF4-FFF2-40B4-BE49-F238E27FC236}">
                <a16:creationId xmlns:a16="http://schemas.microsoft.com/office/drawing/2014/main" id="{8AC447F7-5CD8-4B65-8E1B-E6FD4D46A904}"/>
              </a:ext>
            </a:extLst>
          </p:cNvPr>
          <p:cNvSpPr txBox="1"/>
          <p:nvPr/>
        </p:nvSpPr>
        <p:spPr>
          <a:xfrm>
            <a:off x="235034" y="2381020"/>
            <a:ext cx="3886196" cy="553998"/>
          </a:xfrm>
          <a:prstGeom prst="rect">
            <a:avLst/>
          </a:prstGeom>
          <a:noFill/>
        </p:spPr>
        <p:txBody>
          <a:bodyPr wrap="square" rtlCol="0">
            <a:spAutoFit/>
          </a:bodyPr>
          <a:lstStyle/>
          <a:p>
            <a:pPr algn="r"/>
            <a:r>
              <a:rPr lang="en-US" sz="3000" dirty="0">
                <a:solidFill>
                  <a:prstClr val="black"/>
                </a:solidFill>
                <a:latin typeface="HammersmithOne" panose="02010703030501060504" pitchFamily="2" charset="0"/>
              </a:rPr>
              <a:t>Seek to join or start</a:t>
            </a:r>
            <a:endParaRPr lang="en-US" sz="1350" dirty="0">
              <a:latin typeface="HammersmithOne" panose="02010703030501060504" pitchFamily="2" charset="0"/>
            </a:endParaRPr>
          </a:p>
        </p:txBody>
      </p:sp>
      <p:sp>
        <p:nvSpPr>
          <p:cNvPr id="36" name="TextBox 35">
            <a:extLst>
              <a:ext uri="{FF2B5EF4-FFF2-40B4-BE49-F238E27FC236}">
                <a16:creationId xmlns:a16="http://schemas.microsoft.com/office/drawing/2014/main" id="{48357C9C-EDFB-4E4A-AC50-32DE072A1520}"/>
              </a:ext>
            </a:extLst>
          </p:cNvPr>
          <p:cNvSpPr txBox="1"/>
          <p:nvPr/>
        </p:nvSpPr>
        <p:spPr>
          <a:xfrm>
            <a:off x="4631877" y="2376797"/>
            <a:ext cx="3886195" cy="553998"/>
          </a:xfrm>
          <a:prstGeom prst="rect">
            <a:avLst/>
          </a:prstGeom>
          <a:noFill/>
        </p:spPr>
        <p:txBody>
          <a:bodyPr wrap="square" rtlCol="0">
            <a:spAutoFit/>
          </a:bodyPr>
          <a:lstStyle/>
          <a:p>
            <a:r>
              <a:rPr lang="en-US" sz="3000" dirty="0">
                <a:solidFill>
                  <a:prstClr val="black"/>
                </a:solidFill>
                <a:latin typeface="HammersmithOne" panose="02010703030501060504" pitchFamily="2" charset="0"/>
              </a:rPr>
              <a:t>God Adds You</a:t>
            </a:r>
            <a:endParaRPr lang="en-US" sz="1350" dirty="0">
              <a:latin typeface="HammersmithOne" panose="02010703030501060504" pitchFamily="2" charset="0"/>
            </a:endParaRPr>
          </a:p>
        </p:txBody>
      </p:sp>
      <p:sp>
        <p:nvSpPr>
          <p:cNvPr id="37" name="TextBox 36">
            <a:extLst>
              <a:ext uri="{FF2B5EF4-FFF2-40B4-BE49-F238E27FC236}">
                <a16:creationId xmlns:a16="http://schemas.microsoft.com/office/drawing/2014/main" id="{1470D578-2483-4A1A-A066-1DE869F43A0C}"/>
              </a:ext>
            </a:extLst>
          </p:cNvPr>
          <p:cNvSpPr txBox="1"/>
          <p:nvPr/>
        </p:nvSpPr>
        <p:spPr>
          <a:xfrm>
            <a:off x="1111827" y="3021748"/>
            <a:ext cx="3009403" cy="553998"/>
          </a:xfrm>
          <a:prstGeom prst="rect">
            <a:avLst/>
          </a:prstGeom>
          <a:noFill/>
        </p:spPr>
        <p:txBody>
          <a:bodyPr wrap="square" rtlCol="0">
            <a:spAutoFit/>
          </a:bodyPr>
          <a:lstStyle/>
          <a:p>
            <a:pPr algn="r"/>
            <a:r>
              <a:rPr lang="en-US" sz="3000" dirty="0">
                <a:solidFill>
                  <a:prstClr val="black"/>
                </a:solidFill>
                <a:latin typeface="HammersmithOne" panose="02010703030501060504" pitchFamily="2" charset="0"/>
              </a:rPr>
              <a:t>Alive</a:t>
            </a:r>
            <a:endParaRPr lang="en-US" sz="1350" dirty="0">
              <a:latin typeface="HammersmithOne" panose="02010703030501060504" pitchFamily="2" charset="0"/>
            </a:endParaRPr>
          </a:p>
        </p:txBody>
      </p:sp>
      <p:sp>
        <p:nvSpPr>
          <p:cNvPr id="38" name="TextBox 37">
            <a:extLst>
              <a:ext uri="{FF2B5EF4-FFF2-40B4-BE49-F238E27FC236}">
                <a16:creationId xmlns:a16="http://schemas.microsoft.com/office/drawing/2014/main" id="{86D87E1E-C4C1-4F0B-83AF-02776AAC14FB}"/>
              </a:ext>
            </a:extLst>
          </p:cNvPr>
          <p:cNvSpPr txBox="1"/>
          <p:nvPr/>
        </p:nvSpPr>
        <p:spPr>
          <a:xfrm>
            <a:off x="4631877" y="3021748"/>
            <a:ext cx="4596919" cy="553998"/>
          </a:xfrm>
          <a:prstGeom prst="rect">
            <a:avLst/>
          </a:prstGeom>
          <a:noFill/>
        </p:spPr>
        <p:txBody>
          <a:bodyPr wrap="square" rtlCol="0">
            <a:spAutoFit/>
          </a:bodyPr>
          <a:lstStyle/>
          <a:p>
            <a:r>
              <a:rPr lang="en-US" sz="3000" dirty="0">
                <a:solidFill>
                  <a:prstClr val="black"/>
                </a:solidFill>
                <a:latin typeface="HammersmithOne" panose="02010703030501060504" pitchFamily="2" charset="0"/>
              </a:rPr>
              <a:t>Alive and Dead</a:t>
            </a:r>
            <a:endParaRPr lang="en-US" sz="1350" dirty="0">
              <a:latin typeface="HammersmithOne" panose="02010703030501060504" pitchFamily="2" charset="0"/>
            </a:endParaRPr>
          </a:p>
        </p:txBody>
      </p:sp>
      <p:sp>
        <p:nvSpPr>
          <p:cNvPr id="15" name="TextBox 14">
            <a:extLst>
              <a:ext uri="{FF2B5EF4-FFF2-40B4-BE49-F238E27FC236}">
                <a16:creationId xmlns:a16="http://schemas.microsoft.com/office/drawing/2014/main" id="{0C9A7A53-834E-4D2B-93FD-3A0BCE832131}"/>
              </a:ext>
            </a:extLst>
          </p:cNvPr>
          <p:cNvSpPr txBox="1"/>
          <p:nvPr/>
        </p:nvSpPr>
        <p:spPr>
          <a:xfrm>
            <a:off x="4644736" y="4236472"/>
            <a:ext cx="3730333" cy="553998"/>
          </a:xfrm>
          <a:prstGeom prst="rect">
            <a:avLst/>
          </a:prstGeom>
          <a:noFill/>
        </p:spPr>
        <p:txBody>
          <a:bodyPr wrap="square" rtlCol="0">
            <a:spAutoFit/>
          </a:bodyPr>
          <a:lstStyle/>
          <a:p>
            <a:r>
              <a:rPr lang="en-US" sz="3000" dirty="0">
                <a:solidFill>
                  <a:prstClr val="black"/>
                </a:solidFill>
                <a:latin typeface="HammersmithOne" panose="02010703030501060504" pitchFamily="2" charset="0"/>
              </a:rPr>
              <a:t>No known number</a:t>
            </a:r>
            <a:endParaRPr lang="en-US" sz="1350" dirty="0">
              <a:latin typeface="HammersmithOne" panose="02010703030501060504" pitchFamily="2" charset="0"/>
            </a:endParaRPr>
          </a:p>
        </p:txBody>
      </p:sp>
      <p:sp>
        <p:nvSpPr>
          <p:cNvPr id="16" name="TextBox 15">
            <a:extLst>
              <a:ext uri="{FF2B5EF4-FFF2-40B4-BE49-F238E27FC236}">
                <a16:creationId xmlns:a16="http://schemas.microsoft.com/office/drawing/2014/main" id="{33EA6E9A-9D63-4363-9252-025B9D8F0C05}"/>
              </a:ext>
            </a:extLst>
          </p:cNvPr>
          <p:cNvSpPr txBox="1"/>
          <p:nvPr/>
        </p:nvSpPr>
        <p:spPr>
          <a:xfrm>
            <a:off x="715997" y="4861603"/>
            <a:ext cx="3405233" cy="553998"/>
          </a:xfrm>
          <a:prstGeom prst="rect">
            <a:avLst/>
          </a:prstGeom>
          <a:noFill/>
        </p:spPr>
        <p:txBody>
          <a:bodyPr wrap="square" rtlCol="0">
            <a:spAutoFit/>
          </a:bodyPr>
          <a:lstStyle/>
          <a:p>
            <a:pPr algn="r"/>
            <a:r>
              <a:rPr lang="en-US" sz="3000" dirty="0">
                <a:solidFill>
                  <a:prstClr val="black"/>
                </a:solidFill>
                <a:latin typeface="HammersmithOne" panose="02010703030501060504" pitchFamily="2" charset="0"/>
              </a:rPr>
              <a:t>Saved/</a:t>
            </a:r>
            <a:r>
              <a:rPr lang="en-US" sz="3000" dirty="0">
                <a:solidFill>
                  <a:schemeClr val="accent6">
                    <a:lumMod val="75000"/>
                  </a:schemeClr>
                </a:solidFill>
                <a:latin typeface="HammersmithOne" panose="02010703030501060504" pitchFamily="2" charset="0"/>
              </a:rPr>
              <a:t>Not Saved</a:t>
            </a:r>
            <a:endParaRPr lang="en-US" sz="1350" dirty="0">
              <a:solidFill>
                <a:schemeClr val="accent6">
                  <a:lumMod val="75000"/>
                </a:schemeClr>
              </a:solidFill>
              <a:latin typeface="HammersmithOne" panose="02010703030501060504" pitchFamily="2" charset="0"/>
            </a:endParaRPr>
          </a:p>
        </p:txBody>
      </p:sp>
      <p:sp>
        <p:nvSpPr>
          <p:cNvPr id="17" name="TextBox 16">
            <a:extLst>
              <a:ext uri="{FF2B5EF4-FFF2-40B4-BE49-F238E27FC236}">
                <a16:creationId xmlns:a16="http://schemas.microsoft.com/office/drawing/2014/main" id="{ECF57C7E-9AB6-4ACE-85B6-AB8C18A2C32E}"/>
              </a:ext>
            </a:extLst>
          </p:cNvPr>
          <p:cNvSpPr txBox="1"/>
          <p:nvPr/>
        </p:nvSpPr>
        <p:spPr>
          <a:xfrm>
            <a:off x="4631877" y="4853154"/>
            <a:ext cx="3730333" cy="553998"/>
          </a:xfrm>
          <a:prstGeom prst="rect">
            <a:avLst/>
          </a:prstGeom>
          <a:noFill/>
        </p:spPr>
        <p:txBody>
          <a:bodyPr wrap="square" rtlCol="0">
            <a:spAutoFit/>
          </a:bodyPr>
          <a:lstStyle/>
          <a:p>
            <a:r>
              <a:rPr lang="en-US" sz="3000" u="sng" dirty="0">
                <a:solidFill>
                  <a:prstClr val="black"/>
                </a:solidFill>
                <a:latin typeface="HammersmithOne" panose="02010703030501060504" pitchFamily="2" charset="0"/>
              </a:rPr>
              <a:t>Only</a:t>
            </a:r>
            <a:r>
              <a:rPr lang="en-US" sz="3000" dirty="0">
                <a:solidFill>
                  <a:prstClr val="black"/>
                </a:solidFill>
                <a:latin typeface="HammersmithOne" panose="02010703030501060504" pitchFamily="2" charset="0"/>
              </a:rPr>
              <a:t> Saved</a:t>
            </a:r>
            <a:endParaRPr lang="en-US" sz="1350" dirty="0">
              <a:latin typeface="HammersmithOne" panose="02010703030501060504" pitchFamily="2" charset="0"/>
            </a:endParaRPr>
          </a:p>
        </p:txBody>
      </p:sp>
      <p:sp>
        <p:nvSpPr>
          <p:cNvPr id="18" name="TextBox 17">
            <a:extLst>
              <a:ext uri="{FF2B5EF4-FFF2-40B4-BE49-F238E27FC236}">
                <a16:creationId xmlns:a16="http://schemas.microsoft.com/office/drawing/2014/main" id="{742D056B-9FD7-46FB-AFCE-00C150679670}"/>
              </a:ext>
            </a:extLst>
          </p:cNvPr>
          <p:cNvSpPr txBox="1"/>
          <p:nvPr/>
        </p:nvSpPr>
        <p:spPr>
          <a:xfrm>
            <a:off x="996475" y="4236472"/>
            <a:ext cx="3124755" cy="553998"/>
          </a:xfrm>
          <a:prstGeom prst="rect">
            <a:avLst/>
          </a:prstGeom>
          <a:noFill/>
        </p:spPr>
        <p:txBody>
          <a:bodyPr wrap="square" rtlCol="0">
            <a:spAutoFit/>
          </a:bodyPr>
          <a:lstStyle/>
          <a:p>
            <a:pPr algn="r"/>
            <a:r>
              <a:rPr lang="en-US" sz="3000" dirty="0">
                <a:solidFill>
                  <a:prstClr val="black"/>
                </a:solidFill>
                <a:latin typeface="HammersmithOne" panose="02010703030501060504" pitchFamily="2" charset="0"/>
              </a:rPr>
              <a:t>Specific Number</a:t>
            </a:r>
            <a:endParaRPr lang="en-US" sz="1350" dirty="0">
              <a:latin typeface="HammersmithOne" panose="02010703030501060504" pitchFamily="2" charset="0"/>
            </a:endParaRPr>
          </a:p>
        </p:txBody>
      </p:sp>
      <p:sp>
        <p:nvSpPr>
          <p:cNvPr id="19" name="TextBox 18">
            <a:extLst>
              <a:ext uri="{FF2B5EF4-FFF2-40B4-BE49-F238E27FC236}">
                <a16:creationId xmlns:a16="http://schemas.microsoft.com/office/drawing/2014/main" id="{4F71ECA6-C537-4795-BDBE-D89C754CBA64}"/>
              </a:ext>
            </a:extLst>
          </p:cNvPr>
          <p:cNvSpPr txBox="1"/>
          <p:nvPr/>
        </p:nvSpPr>
        <p:spPr>
          <a:xfrm>
            <a:off x="4635211" y="3607823"/>
            <a:ext cx="4943168" cy="530915"/>
          </a:xfrm>
          <a:prstGeom prst="rect">
            <a:avLst/>
          </a:prstGeom>
          <a:noFill/>
        </p:spPr>
        <p:txBody>
          <a:bodyPr wrap="square" rtlCol="0">
            <a:spAutoFit/>
          </a:bodyPr>
          <a:lstStyle/>
          <a:p>
            <a:r>
              <a:rPr lang="en-US" sz="2850" dirty="0">
                <a:solidFill>
                  <a:prstClr val="black"/>
                </a:solidFill>
                <a:latin typeface="HammersmithOne" panose="02010703030501060504" pitchFamily="2" charset="0"/>
              </a:rPr>
              <a:t>Lone Members exist</a:t>
            </a:r>
            <a:endParaRPr lang="en-US" sz="2850" dirty="0">
              <a:latin typeface="HammersmithOne" panose="02010703030501060504" pitchFamily="2" charset="0"/>
            </a:endParaRPr>
          </a:p>
        </p:txBody>
      </p:sp>
      <p:sp>
        <p:nvSpPr>
          <p:cNvPr id="20" name="TextBox 19">
            <a:extLst>
              <a:ext uri="{FF2B5EF4-FFF2-40B4-BE49-F238E27FC236}">
                <a16:creationId xmlns:a16="http://schemas.microsoft.com/office/drawing/2014/main" id="{C9E83E52-B5AB-40C7-A00A-730E698207BD}"/>
              </a:ext>
            </a:extLst>
          </p:cNvPr>
          <p:cNvSpPr txBox="1"/>
          <p:nvPr/>
        </p:nvSpPr>
        <p:spPr>
          <a:xfrm>
            <a:off x="-103910" y="3581575"/>
            <a:ext cx="4227287" cy="553998"/>
          </a:xfrm>
          <a:prstGeom prst="rect">
            <a:avLst/>
          </a:prstGeom>
          <a:noFill/>
        </p:spPr>
        <p:txBody>
          <a:bodyPr wrap="square" rtlCol="0">
            <a:spAutoFit/>
          </a:bodyPr>
          <a:lstStyle/>
          <a:p>
            <a:pPr algn="r"/>
            <a:r>
              <a:rPr lang="en-US" sz="3000" dirty="0">
                <a:solidFill>
                  <a:prstClr val="black"/>
                </a:solidFill>
                <a:latin typeface="HammersmithOne" panose="02010703030501060504" pitchFamily="2" charset="0"/>
              </a:rPr>
              <a:t>Partnership/Fellowship</a:t>
            </a:r>
            <a:endParaRPr lang="en-US" sz="1350" dirty="0">
              <a:latin typeface="HammersmithOne" panose="02010703030501060504" pitchFamily="2" charset="0"/>
            </a:endParaRPr>
          </a:p>
        </p:txBody>
      </p:sp>
      <p:pic>
        <p:nvPicPr>
          <p:cNvPr id="2" name="Picture 1" descr="A close up of a sign&#10;&#10;Description generated with high confidence">
            <a:extLst>
              <a:ext uri="{FF2B5EF4-FFF2-40B4-BE49-F238E27FC236}">
                <a16:creationId xmlns:a16="http://schemas.microsoft.com/office/drawing/2014/main" id="{AB0F5636-47C0-11ED-4A66-AD690574F466}"/>
              </a:ext>
            </a:extLst>
          </p:cNvPr>
          <p:cNvPicPr>
            <a:picLocks noChangeAspect="1"/>
          </p:cNvPicPr>
          <p:nvPr/>
        </p:nvPicPr>
        <p:blipFill>
          <a:blip r:embed="rId5"/>
          <a:stretch>
            <a:fillRect/>
          </a:stretch>
        </p:blipFill>
        <p:spPr>
          <a:xfrm>
            <a:off x="7528471"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Box 4">
            <a:extLst>
              <a:ext uri="{FF2B5EF4-FFF2-40B4-BE49-F238E27FC236}">
                <a16:creationId xmlns:a16="http://schemas.microsoft.com/office/drawing/2014/main" id="{148F388A-7C0D-993C-A972-54DE3D96DD12}"/>
              </a:ext>
            </a:extLst>
          </p:cNvPr>
          <p:cNvSpPr txBox="1"/>
          <p:nvPr/>
        </p:nvSpPr>
        <p:spPr>
          <a:xfrm>
            <a:off x="-79168" y="1819102"/>
            <a:ext cx="4200398" cy="553998"/>
          </a:xfrm>
          <a:prstGeom prst="rect">
            <a:avLst/>
          </a:prstGeom>
          <a:noFill/>
        </p:spPr>
        <p:txBody>
          <a:bodyPr wrap="square" rtlCol="0">
            <a:spAutoFit/>
          </a:bodyPr>
          <a:lstStyle/>
          <a:p>
            <a:pPr algn="r"/>
            <a:r>
              <a:rPr lang="en-US" sz="3000" dirty="0">
                <a:solidFill>
                  <a:prstClr val="black"/>
                </a:solidFill>
                <a:latin typeface="HammersmithOne" panose="02010703030501060504" pitchFamily="2" charset="0"/>
              </a:rPr>
              <a:t>1960’s, families, Amarillo</a:t>
            </a:r>
            <a:endParaRPr lang="en-US" sz="1350" dirty="0">
              <a:latin typeface="HammersmithOne" panose="02010703030501060504" pitchFamily="2" charset="0"/>
            </a:endParaRPr>
          </a:p>
        </p:txBody>
      </p:sp>
      <p:sp>
        <p:nvSpPr>
          <p:cNvPr id="6" name="TextBox 5">
            <a:extLst>
              <a:ext uri="{FF2B5EF4-FFF2-40B4-BE49-F238E27FC236}">
                <a16:creationId xmlns:a16="http://schemas.microsoft.com/office/drawing/2014/main" id="{734BCB8B-BDE7-5FA2-3778-DD80EC299FAB}"/>
              </a:ext>
            </a:extLst>
          </p:cNvPr>
          <p:cNvSpPr txBox="1"/>
          <p:nvPr/>
        </p:nvSpPr>
        <p:spPr>
          <a:xfrm>
            <a:off x="4631877" y="1829046"/>
            <a:ext cx="5163313" cy="553998"/>
          </a:xfrm>
          <a:prstGeom prst="rect">
            <a:avLst/>
          </a:prstGeom>
          <a:noFill/>
        </p:spPr>
        <p:txBody>
          <a:bodyPr wrap="square" rtlCol="0">
            <a:spAutoFit/>
          </a:bodyPr>
          <a:lstStyle/>
          <a:p>
            <a:r>
              <a:rPr lang="en-US" sz="3000" dirty="0">
                <a:solidFill>
                  <a:prstClr val="black"/>
                </a:solidFill>
                <a:latin typeface="HammersmithOne" panose="02010703030501060504" pitchFamily="2" charset="0"/>
              </a:rPr>
              <a:t>30’s AD, Christ, No Address</a:t>
            </a:r>
            <a:endParaRPr lang="en-US" sz="1350" dirty="0">
              <a:latin typeface="HammersmithOne" panose="02010703030501060504" pitchFamily="2" charset="0"/>
            </a:endParaRPr>
          </a:p>
        </p:txBody>
      </p:sp>
    </p:spTree>
    <p:extLst>
      <p:ext uri="{BB962C8B-B14F-4D97-AF65-F5344CB8AC3E}">
        <p14:creationId xmlns:p14="http://schemas.microsoft.com/office/powerpoint/2010/main" val="369629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6" grpId="0"/>
      <p:bldP spid="37" grpId="0"/>
      <p:bldP spid="38" grpId="0"/>
      <p:bldP spid="15" grpId="0"/>
      <p:bldP spid="16" grpId="0"/>
      <p:bldP spid="17" grpId="0"/>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B037F7-829A-4FE4-A738-30FC4AA5B799}"/>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4174" y="0"/>
            <a:ext cx="9150820" cy="6858000"/>
          </a:xfrm>
          <a:prstGeom prst="rect">
            <a:avLst/>
          </a:prstGeom>
        </p:spPr>
      </p:pic>
      <p:sp>
        <p:nvSpPr>
          <p:cNvPr id="5" name="TextBox 4">
            <a:extLst>
              <a:ext uri="{FF2B5EF4-FFF2-40B4-BE49-F238E27FC236}">
                <a16:creationId xmlns:a16="http://schemas.microsoft.com/office/drawing/2014/main" id="{FECED22D-F006-457E-890E-B9B9DFB5061D}"/>
              </a:ext>
            </a:extLst>
          </p:cNvPr>
          <p:cNvSpPr txBox="1"/>
          <p:nvPr/>
        </p:nvSpPr>
        <p:spPr>
          <a:xfrm>
            <a:off x="2573796" y="885157"/>
            <a:ext cx="2826327" cy="1015663"/>
          </a:xfrm>
          <a:prstGeom prst="rect">
            <a:avLst/>
          </a:prstGeom>
          <a:noFill/>
        </p:spPr>
        <p:txBody>
          <a:bodyPr wrap="square" rtlCol="0">
            <a:spAutoFit/>
          </a:bodyPr>
          <a:lstStyle/>
          <a:p>
            <a:pPr algn="ctr"/>
            <a:r>
              <a:rPr lang="en-US" sz="6000" b="1" spc="188" dirty="0">
                <a:solidFill>
                  <a:schemeClr val="bg1"/>
                </a:solidFill>
                <a:latin typeface="CF Three Dimensions Personal" pitchFamily="2" charset="0"/>
              </a:rPr>
              <a:t>Christ</a:t>
            </a:r>
            <a:r>
              <a:rPr lang="en-US" sz="5400" b="1" dirty="0">
                <a:solidFill>
                  <a:schemeClr val="bg1"/>
                </a:solidFill>
                <a:latin typeface="CF Three Dimensions Personal" pitchFamily="2" charset="0"/>
              </a:rPr>
              <a:t> </a:t>
            </a:r>
          </a:p>
        </p:txBody>
      </p:sp>
      <p:grpSp>
        <p:nvGrpSpPr>
          <p:cNvPr id="6" name="Group 5">
            <a:extLst>
              <a:ext uri="{FF2B5EF4-FFF2-40B4-BE49-F238E27FC236}">
                <a16:creationId xmlns:a16="http://schemas.microsoft.com/office/drawing/2014/main" id="{6506093B-D38F-4D5A-B90B-400B9CF61986}"/>
              </a:ext>
            </a:extLst>
          </p:cNvPr>
          <p:cNvGrpSpPr/>
          <p:nvPr/>
        </p:nvGrpSpPr>
        <p:grpSpPr>
          <a:xfrm>
            <a:off x="455586" y="3648273"/>
            <a:ext cx="2145388" cy="1209305"/>
            <a:chOff x="3401032" y="4041057"/>
            <a:chExt cx="2860517" cy="1612406"/>
          </a:xfrm>
        </p:grpSpPr>
        <p:pic>
          <p:nvPicPr>
            <p:cNvPr id="19" name="Graphic 18" descr="Man">
              <a:extLst>
                <a:ext uri="{FF2B5EF4-FFF2-40B4-BE49-F238E27FC236}">
                  <a16:creationId xmlns:a16="http://schemas.microsoft.com/office/drawing/2014/main" id="{1D1EA34C-672D-405F-9C8F-B7C91CD6C0C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01032" y="4041057"/>
              <a:ext cx="1612406" cy="1612406"/>
            </a:xfrm>
            <a:prstGeom prst="rect">
              <a:avLst/>
            </a:prstGeom>
          </p:spPr>
        </p:pic>
        <p:pic>
          <p:nvPicPr>
            <p:cNvPr id="20" name="Graphic 19" descr="Man">
              <a:extLst>
                <a:ext uri="{FF2B5EF4-FFF2-40B4-BE49-F238E27FC236}">
                  <a16:creationId xmlns:a16="http://schemas.microsoft.com/office/drawing/2014/main" id="{50157B5F-C196-4B75-AAB1-C9F6DD6A172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07079" y="4041057"/>
              <a:ext cx="1612406" cy="1612406"/>
            </a:xfrm>
            <a:prstGeom prst="rect">
              <a:avLst/>
            </a:prstGeom>
          </p:spPr>
        </p:pic>
        <p:pic>
          <p:nvPicPr>
            <p:cNvPr id="21" name="Graphic 20" descr="Man">
              <a:extLst>
                <a:ext uri="{FF2B5EF4-FFF2-40B4-BE49-F238E27FC236}">
                  <a16:creationId xmlns:a16="http://schemas.microsoft.com/office/drawing/2014/main" id="{2B69ACEA-1334-4276-A201-468BE503400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49143" y="4041057"/>
              <a:ext cx="1612406" cy="1612406"/>
            </a:xfrm>
            <a:prstGeom prst="rect">
              <a:avLst/>
            </a:prstGeom>
          </p:spPr>
        </p:pic>
      </p:grpSp>
      <p:pic>
        <p:nvPicPr>
          <p:cNvPr id="22" name="Graphic 21" descr="Man">
            <a:extLst>
              <a:ext uri="{FF2B5EF4-FFF2-40B4-BE49-F238E27FC236}">
                <a16:creationId xmlns:a16="http://schemas.microsoft.com/office/drawing/2014/main" id="{738AEAE8-492F-4937-BE51-71CB3603538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862656" y="3668761"/>
            <a:ext cx="1209305" cy="1209305"/>
          </a:xfrm>
          <a:prstGeom prst="rect">
            <a:avLst/>
          </a:prstGeom>
        </p:spPr>
      </p:pic>
      <p:sp>
        <p:nvSpPr>
          <p:cNvPr id="25" name="Right Brace 24">
            <a:extLst>
              <a:ext uri="{FF2B5EF4-FFF2-40B4-BE49-F238E27FC236}">
                <a16:creationId xmlns:a16="http://schemas.microsoft.com/office/drawing/2014/main" id="{54A5E939-D972-4354-8A51-FB00C3BEB984}"/>
              </a:ext>
            </a:extLst>
          </p:cNvPr>
          <p:cNvSpPr/>
          <p:nvPr/>
        </p:nvSpPr>
        <p:spPr>
          <a:xfrm rot="5400000">
            <a:off x="1963105" y="3274947"/>
            <a:ext cx="712852" cy="3334858"/>
          </a:xfrm>
          <a:prstGeom prst="rightBrace">
            <a:avLst>
              <a:gd name="adj1" fmla="val 42151"/>
              <a:gd name="adj2" fmla="val 50859"/>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pic>
        <p:nvPicPr>
          <p:cNvPr id="28" name="Graphic 27" descr="Man">
            <a:extLst>
              <a:ext uri="{FF2B5EF4-FFF2-40B4-BE49-F238E27FC236}">
                <a16:creationId xmlns:a16="http://schemas.microsoft.com/office/drawing/2014/main" id="{6237EBB1-1B18-4C88-9574-DC1402BB410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319531" y="3668761"/>
            <a:ext cx="1209305" cy="1209305"/>
          </a:xfrm>
          <a:prstGeom prst="rect">
            <a:avLst/>
          </a:prstGeom>
        </p:spPr>
      </p:pic>
      <p:sp>
        <p:nvSpPr>
          <p:cNvPr id="36" name="TextBox 35">
            <a:extLst>
              <a:ext uri="{FF2B5EF4-FFF2-40B4-BE49-F238E27FC236}">
                <a16:creationId xmlns:a16="http://schemas.microsoft.com/office/drawing/2014/main" id="{4B1EE1B3-9DBD-410F-9C61-7E08FC9B5B44}"/>
              </a:ext>
            </a:extLst>
          </p:cNvPr>
          <p:cNvSpPr txBox="1"/>
          <p:nvPr/>
        </p:nvSpPr>
        <p:spPr>
          <a:xfrm>
            <a:off x="5480634" y="5338747"/>
            <a:ext cx="1455848" cy="415498"/>
          </a:xfrm>
          <a:prstGeom prst="rect">
            <a:avLst/>
          </a:prstGeom>
          <a:solidFill>
            <a:srgbClr val="00C6BB">
              <a:alpha val="65098"/>
            </a:srgbClr>
          </a:solidFill>
        </p:spPr>
        <p:txBody>
          <a:bodyPr wrap="none" rtlCol="0">
            <a:spAutoFit/>
          </a:bodyPr>
          <a:lstStyle/>
          <a:p>
            <a:r>
              <a:rPr lang="en-US" sz="2100" b="1" u="sng" dirty="0">
                <a:solidFill>
                  <a:schemeClr val="bg1"/>
                </a:solidFill>
                <a:latin typeface="HammersmithOne" panose="02010703030501060504" pitchFamily="2" charset="0"/>
              </a:rPr>
              <a:t>3 John 9-11</a:t>
            </a:r>
          </a:p>
        </p:txBody>
      </p:sp>
      <p:pic>
        <p:nvPicPr>
          <p:cNvPr id="1028" name="Picture 4" descr="Image result for stickman pointing">
            <a:extLst>
              <a:ext uri="{FF2B5EF4-FFF2-40B4-BE49-F238E27FC236}">
                <a16:creationId xmlns:a16="http://schemas.microsoft.com/office/drawing/2014/main" id="{C669FACE-906E-4DE2-9618-E6C81B8F20A8}"/>
              </a:ext>
            </a:extLst>
          </p:cNvPr>
          <p:cNvPicPr>
            <a:picLocks noChangeAspect="1" noChangeArrowheads="1"/>
          </p:cNvPicPr>
          <p:nvPr/>
        </p:nvPicPr>
        <p:blipFill>
          <a:blip r:embed="rId8">
            <a:duotone>
              <a:schemeClr val="accent6">
                <a:shade val="45000"/>
                <a:satMod val="135000"/>
              </a:schemeClr>
              <a:prstClr val="white"/>
            </a:duotone>
            <a:extLst>
              <a:ext uri="{BEBA8EAE-BF5A-486C-A8C5-ECC9F3942E4B}">
                <a14:imgProps xmlns:a14="http://schemas.microsoft.com/office/drawing/2010/main">
                  <a14:imgLayer r:embed="rId9">
                    <a14:imgEffect>
                      <a14:backgroundRemoval t="10000" b="90000" l="9986" r="91926">
                        <a14:foregroundMark x1="33428" y1="18490" x2="42989" y2="13438"/>
                        <a14:foregroundMark x1="42989" y1="13438" x2="48442" y2="21042"/>
                        <a14:foregroundMark x1="48442" y1="21042" x2="37323" y2="20469"/>
                        <a14:foregroundMark x1="37323" y1="20469" x2="34986" y2="16510"/>
                        <a14:foregroundMark x1="91926" y1="28646" x2="91926" y2="28646"/>
                        <a14:foregroundMark x1="90793" y1="27240" x2="90793" y2="27240"/>
                        <a14:foregroundMark x1="90793" y1="26094" x2="90793" y2="26094"/>
                      </a14:backgroundRemoval>
                    </a14:imgEffect>
                  </a14:imgLayer>
                </a14:imgProps>
              </a:ext>
              <a:ext uri="{28A0092B-C50C-407E-A947-70E740481C1C}">
                <a14:useLocalDpi xmlns:a14="http://schemas.microsoft.com/office/drawing/2010/main" val="0"/>
              </a:ext>
            </a:extLst>
          </a:blip>
          <a:srcRect/>
          <a:stretch>
            <a:fillRect/>
          </a:stretch>
        </p:blipFill>
        <p:spPr bwMode="auto">
          <a:xfrm>
            <a:off x="2890766" y="3351259"/>
            <a:ext cx="1243752" cy="169122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9" name="Graphic 38" descr="Man">
            <a:extLst>
              <a:ext uri="{FF2B5EF4-FFF2-40B4-BE49-F238E27FC236}">
                <a16:creationId xmlns:a16="http://schemas.microsoft.com/office/drawing/2014/main" id="{1F7AE951-7128-4E48-AFAB-C348913EB85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881368" y="3169999"/>
            <a:ext cx="1209305" cy="1209305"/>
          </a:xfrm>
          <a:prstGeom prst="rect">
            <a:avLst/>
          </a:prstGeom>
        </p:spPr>
      </p:pic>
      <p:pic>
        <p:nvPicPr>
          <p:cNvPr id="40" name="Graphic 39" descr="Man">
            <a:extLst>
              <a:ext uri="{FF2B5EF4-FFF2-40B4-BE49-F238E27FC236}">
                <a16:creationId xmlns:a16="http://schemas.microsoft.com/office/drawing/2014/main" id="{16B0FAC9-CBDF-47E9-B249-91107BFE0E7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448975" y="3790667"/>
            <a:ext cx="1209305" cy="1209305"/>
          </a:xfrm>
          <a:prstGeom prst="rect">
            <a:avLst/>
          </a:prstGeom>
        </p:spPr>
      </p:pic>
      <p:pic>
        <p:nvPicPr>
          <p:cNvPr id="41" name="Graphic 40" descr="Man">
            <a:extLst>
              <a:ext uri="{FF2B5EF4-FFF2-40B4-BE49-F238E27FC236}">
                <a16:creationId xmlns:a16="http://schemas.microsoft.com/office/drawing/2014/main" id="{35BD832C-2C64-44F3-BA1B-E0969D9472E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192061" y="2876946"/>
            <a:ext cx="1209305" cy="1209305"/>
          </a:xfrm>
          <a:prstGeom prst="rect">
            <a:avLst/>
          </a:prstGeom>
        </p:spPr>
      </p:pic>
      <p:cxnSp>
        <p:nvCxnSpPr>
          <p:cNvPr id="42" name="Straight Arrow Connector 41">
            <a:extLst>
              <a:ext uri="{FF2B5EF4-FFF2-40B4-BE49-F238E27FC236}">
                <a16:creationId xmlns:a16="http://schemas.microsoft.com/office/drawing/2014/main" id="{EFCE0004-E42E-4C04-A50B-05CF7E2158CC}"/>
              </a:ext>
            </a:extLst>
          </p:cNvPr>
          <p:cNvCxnSpPr>
            <a:cxnSpLocks/>
          </p:cNvCxnSpPr>
          <p:nvPr/>
        </p:nvCxnSpPr>
        <p:spPr>
          <a:xfrm>
            <a:off x="4436116" y="1898353"/>
            <a:ext cx="326591" cy="990632"/>
          </a:xfrm>
          <a:prstGeom prst="straightConnector1">
            <a:avLst/>
          </a:prstGeom>
          <a:ln w="762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8ADF4627-BA6F-41E7-92A8-7EF67C62BE5E}"/>
              </a:ext>
            </a:extLst>
          </p:cNvPr>
          <p:cNvCxnSpPr>
            <a:cxnSpLocks/>
          </p:cNvCxnSpPr>
          <p:nvPr/>
        </p:nvCxnSpPr>
        <p:spPr>
          <a:xfrm>
            <a:off x="4824861" y="1874234"/>
            <a:ext cx="624114" cy="1240525"/>
          </a:xfrm>
          <a:prstGeom prst="straightConnector1">
            <a:avLst/>
          </a:prstGeom>
          <a:ln w="762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2F9603F-AD6A-4564-9342-3E4F09AD1B54}"/>
              </a:ext>
            </a:extLst>
          </p:cNvPr>
          <p:cNvCxnSpPr>
            <a:cxnSpLocks/>
          </p:cNvCxnSpPr>
          <p:nvPr/>
        </p:nvCxnSpPr>
        <p:spPr>
          <a:xfrm>
            <a:off x="5136918" y="1846610"/>
            <a:ext cx="868447" cy="1916437"/>
          </a:xfrm>
          <a:prstGeom prst="straightConnector1">
            <a:avLst/>
          </a:prstGeom>
          <a:ln w="762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A43A9273-8E57-4F34-A592-839B5461194B}"/>
              </a:ext>
            </a:extLst>
          </p:cNvPr>
          <p:cNvSpPr/>
          <p:nvPr/>
        </p:nvSpPr>
        <p:spPr>
          <a:xfrm>
            <a:off x="5491643" y="445080"/>
            <a:ext cx="3457055" cy="4939814"/>
          </a:xfrm>
          <a:prstGeom prst="rect">
            <a:avLst/>
          </a:prstGeom>
          <a:solidFill>
            <a:srgbClr val="00C6BB">
              <a:alpha val="65098"/>
            </a:srgbClr>
          </a:solidFill>
        </p:spPr>
        <p:txBody>
          <a:bodyPr wrap="square">
            <a:spAutoFit/>
          </a:bodyPr>
          <a:lstStyle/>
          <a:p>
            <a:pPr algn="r"/>
            <a:r>
              <a:rPr lang="en-US" sz="2100" b="1" dirty="0">
                <a:solidFill>
                  <a:srgbClr val="000000"/>
                </a:solidFill>
                <a:latin typeface="HammersmithOne" panose="02010703030501060504" pitchFamily="2" charset="0"/>
              </a:rPr>
              <a:t>I wrote something to the CHURCH; but Diotrephes, who loves to be first among them, does not accept what we say. For this reason, if I come, I will call attention to his deeds which he does, unjustly accusing us with wicked words; and not satisfied with this, </a:t>
            </a:r>
            <a:r>
              <a:rPr lang="en-US" sz="2100" b="1" dirty="0">
                <a:solidFill>
                  <a:srgbClr val="000000"/>
                </a:solidFill>
                <a:highlight>
                  <a:srgbClr val="FFFF00"/>
                </a:highlight>
                <a:latin typeface="HammersmithOne" panose="02010703030501060504" pitchFamily="2" charset="0"/>
              </a:rPr>
              <a:t>he himself does not receive the brethren, either, and he forbids those who desire to do so and puts them out of the CHURCH.</a:t>
            </a:r>
            <a:endParaRPr lang="en-US" sz="1350" dirty="0">
              <a:highlight>
                <a:srgbClr val="FFFF00"/>
              </a:highlight>
            </a:endParaRPr>
          </a:p>
        </p:txBody>
      </p:sp>
      <p:pic>
        <p:nvPicPr>
          <p:cNvPr id="3" name="Picture 2" descr="A close up of a sign&#10;&#10;Description generated with high confidence">
            <a:extLst>
              <a:ext uri="{FF2B5EF4-FFF2-40B4-BE49-F238E27FC236}">
                <a16:creationId xmlns:a16="http://schemas.microsoft.com/office/drawing/2014/main" id="{4610A152-366C-43E0-3262-17911D1249E7}"/>
              </a:ext>
            </a:extLst>
          </p:cNvPr>
          <p:cNvPicPr>
            <a:picLocks noChangeAspect="1"/>
          </p:cNvPicPr>
          <p:nvPr/>
        </p:nvPicPr>
        <p:blipFill>
          <a:blip r:embed="rId11"/>
          <a:stretch>
            <a:fillRect/>
          </a:stretch>
        </p:blipFill>
        <p:spPr>
          <a:xfrm>
            <a:off x="7528471"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Box 3">
            <a:extLst>
              <a:ext uri="{FF2B5EF4-FFF2-40B4-BE49-F238E27FC236}">
                <a16:creationId xmlns:a16="http://schemas.microsoft.com/office/drawing/2014/main" id="{8F23BB3D-BCB4-FD45-8900-10E4D4FB3EB6}"/>
              </a:ext>
            </a:extLst>
          </p:cNvPr>
          <p:cNvSpPr txBox="1"/>
          <p:nvPr/>
        </p:nvSpPr>
        <p:spPr>
          <a:xfrm>
            <a:off x="916471" y="5420196"/>
            <a:ext cx="2854302" cy="954107"/>
          </a:xfrm>
          <a:prstGeom prst="rect">
            <a:avLst/>
          </a:prstGeom>
          <a:noFill/>
        </p:spPr>
        <p:txBody>
          <a:bodyPr wrap="square" rtlCol="0">
            <a:spAutoFit/>
          </a:bodyPr>
          <a:lstStyle/>
          <a:p>
            <a:pPr algn="ctr"/>
            <a:r>
              <a:rPr lang="en-US" sz="2800" dirty="0">
                <a:solidFill>
                  <a:schemeClr val="bg1"/>
                </a:solidFill>
                <a:highlight>
                  <a:srgbClr val="FFFF00"/>
                </a:highlight>
              </a:rPr>
              <a:t>a local church </a:t>
            </a:r>
            <a:r>
              <a:rPr lang="en-US" sz="2800" i="1" dirty="0">
                <a:solidFill>
                  <a:schemeClr val="bg1"/>
                </a:solidFill>
                <a:highlight>
                  <a:srgbClr val="FFFF00"/>
                </a:highlight>
              </a:rPr>
              <a:t>of Christ</a:t>
            </a:r>
          </a:p>
        </p:txBody>
      </p:sp>
    </p:spTree>
    <p:extLst>
      <p:ext uri="{BB962C8B-B14F-4D97-AF65-F5344CB8AC3E}">
        <p14:creationId xmlns:p14="http://schemas.microsoft.com/office/powerpoint/2010/main" val="3150041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EB037F7-829A-4FE4-A738-30FC4AA5B799}"/>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4174" y="0"/>
            <a:ext cx="9150820" cy="6858000"/>
          </a:xfrm>
          <a:prstGeom prst="rect">
            <a:avLst/>
          </a:prstGeom>
        </p:spPr>
      </p:pic>
      <p:sp>
        <p:nvSpPr>
          <p:cNvPr id="5" name="TextBox 4">
            <a:extLst>
              <a:ext uri="{FF2B5EF4-FFF2-40B4-BE49-F238E27FC236}">
                <a16:creationId xmlns:a16="http://schemas.microsoft.com/office/drawing/2014/main" id="{FECED22D-F006-457E-890E-B9B9DFB5061D}"/>
              </a:ext>
            </a:extLst>
          </p:cNvPr>
          <p:cNvSpPr txBox="1"/>
          <p:nvPr/>
        </p:nvSpPr>
        <p:spPr>
          <a:xfrm>
            <a:off x="2573796" y="885157"/>
            <a:ext cx="2826327" cy="1015663"/>
          </a:xfrm>
          <a:prstGeom prst="rect">
            <a:avLst/>
          </a:prstGeom>
          <a:noFill/>
        </p:spPr>
        <p:txBody>
          <a:bodyPr wrap="square" rtlCol="0">
            <a:spAutoFit/>
          </a:bodyPr>
          <a:lstStyle/>
          <a:p>
            <a:pPr algn="ctr"/>
            <a:r>
              <a:rPr lang="en-US" sz="6000" b="1" spc="188" dirty="0">
                <a:solidFill>
                  <a:schemeClr val="bg1"/>
                </a:solidFill>
                <a:latin typeface="CF Three Dimensions Personal" pitchFamily="2" charset="0"/>
              </a:rPr>
              <a:t>Christ</a:t>
            </a:r>
            <a:r>
              <a:rPr lang="en-US" sz="5400" b="1" dirty="0">
                <a:solidFill>
                  <a:schemeClr val="bg1"/>
                </a:solidFill>
                <a:latin typeface="CF Three Dimensions Personal" pitchFamily="2" charset="0"/>
              </a:rPr>
              <a:t> </a:t>
            </a:r>
          </a:p>
        </p:txBody>
      </p:sp>
      <p:grpSp>
        <p:nvGrpSpPr>
          <p:cNvPr id="6" name="Group 5">
            <a:extLst>
              <a:ext uri="{FF2B5EF4-FFF2-40B4-BE49-F238E27FC236}">
                <a16:creationId xmlns:a16="http://schemas.microsoft.com/office/drawing/2014/main" id="{6506093B-D38F-4D5A-B90B-400B9CF61986}"/>
              </a:ext>
            </a:extLst>
          </p:cNvPr>
          <p:cNvGrpSpPr/>
          <p:nvPr/>
        </p:nvGrpSpPr>
        <p:grpSpPr>
          <a:xfrm>
            <a:off x="455586" y="3648273"/>
            <a:ext cx="2145388" cy="1209305"/>
            <a:chOff x="3401032" y="4041057"/>
            <a:chExt cx="2860517" cy="1612406"/>
          </a:xfrm>
        </p:grpSpPr>
        <p:pic>
          <p:nvPicPr>
            <p:cNvPr id="19" name="Graphic 18" descr="Man">
              <a:extLst>
                <a:ext uri="{FF2B5EF4-FFF2-40B4-BE49-F238E27FC236}">
                  <a16:creationId xmlns:a16="http://schemas.microsoft.com/office/drawing/2014/main" id="{1D1EA34C-672D-405F-9C8F-B7C91CD6C0C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01032" y="4041057"/>
              <a:ext cx="1612406" cy="1612406"/>
            </a:xfrm>
            <a:prstGeom prst="rect">
              <a:avLst/>
            </a:prstGeom>
          </p:spPr>
        </p:pic>
        <p:pic>
          <p:nvPicPr>
            <p:cNvPr id="20" name="Graphic 19" descr="Man">
              <a:extLst>
                <a:ext uri="{FF2B5EF4-FFF2-40B4-BE49-F238E27FC236}">
                  <a16:creationId xmlns:a16="http://schemas.microsoft.com/office/drawing/2014/main" id="{50157B5F-C196-4B75-AAB1-C9F6DD6A172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07079" y="4041057"/>
              <a:ext cx="1612406" cy="1612406"/>
            </a:xfrm>
            <a:prstGeom prst="rect">
              <a:avLst/>
            </a:prstGeom>
          </p:spPr>
        </p:pic>
        <p:pic>
          <p:nvPicPr>
            <p:cNvPr id="21" name="Graphic 20" descr="Man">
              <a:extLst>
                <a:ext uri="{FF2B5EF4-FFF2-40B4-BE49-F238E27FC236}">
                  <a16:creationId xmlns:a16="http://schemas.microsoft.com/office/drawing/2014/main" id="{2B69ACEA-1334-4276-A201-468BE503400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49143" y="4041057"/>
              <a:ext cx="1612406" cy="1612406"/>
            </a:xfrm>
            <a:prstGeom prst="rect">
              <a:avLst/>
            </a:prstGeom>
          </p:spPr>
        </p:pic>
      </p:grpSp>
      <p:pic>
        <p:nvPicPr>
          <p:cNvPr id="22" name="Graphic 21" descr="Man">
            <a:extLst>
              <a:ext uri="{FF2B5EF4-FFF2-40B4-BE49-F238E27FC236}">
                <a16:creationId xmlns:a16="http://schemas.microsoft.com/office/drawing/2014/main" id="{738AEAE8-492F-4937-BE51-71CB3603538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862656" y="3668761"/>
            <a:ext cx="1209305" cy="1209305"/>
          </a:xfrm>
          <a:prstGeom prst="rect">
            <a:avLst/>
          </a:prstGeom>
        </p:spPr>
      </p:pic>
      <p:sp>
        <p:nvSpPr>
          <p:cNvPr id="25" name="Right Brace 24">
            <a:extLst>
              <a:ext uri="{FF2B5EF4-FFF2-40B4-BE49-F238E27FC236}">
                <a16:creationId xmlns:a16="http://schemas.microsoft.com/office/drawing/2014/main" id="{54A5E939-D972-4354-8A51-FB00C3BEB984}"/>
              </a:ext>
            </a:extLst>
          </p:cNvPr>
          <p:cNvSpPr/>
          <p:nvPr/>
        </p:nvSpPr>
        <p:spPr>
          <a:xfrm rot="5400000">
            <a:off x="1963105" y="3274947"/>
            <a:ext cx="712852" cy="3334858"/>
          </a:xfrm>
          <a:prstGeom prst="rightBrace">
            <a:avLst>
              <a:gd name="adj1" fmla="val 42151"/>
              <a:gd name="adj2" fmla="val 50859"/>
            </a:avLst>
          </a:prstGeom>
          <a:noFill/>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pic>
        <p:nvPicPr>
          <p:cNvPr id="28" name="Graphic 27" descr="Man">
            <a:extLst>
              <a:ext uri="{FF2B5EF4-FFF2-40B4-BE49-F238E27FC236}">
                <a16:creationId xmlns:a16="http://schemas.microsoft.com/office/drawing/2014/main" id="{6237EBB1-1B18-4C88-9574-DC1402BB410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319531" y="3668761"/>
            <a:ext cx="1209305" cy="1209305"/>
          </a:xfrm>
          <a:prstGeom prst="rect">
            <a:avLst/>
          </a:prstGeom>
        </p:spPr>
      </p:pic>
      <p:sp>
        <p:nvSpPr>
          <p:cNvPr id="36" name="TextBox 35">
            <a:extLst>
              <a:ext uri="{FF2B5EF4-FFF2-40B4-BE49-F238E27FC236}">
                <a16:creationId xmlns:a16="http://schemas.microsoft.com/office/drawing/2014/main" id="{4B1EE1B3-9DBD-410F-9C61-7E08FC9B5B44}"/>
              </a:ext>
            </a:extLst>
          </p:cNvPr>
          <p:cNvSpPr txBox="1"/>
          <p:nvPr/>
        </p:nvSpPr>
        <p:spPr>
          <a:xfrm>
            <a:off x="6399604" y="4901115"/>
            <a:ext cx="1455848" cy="415498"/>
          </a:xfrm>
          <a:prstGeom prst="rect">
            <a:avLst/>
          </a:prstGeom>
          <a:solidFill>
            <a:srgbClr val="00C6BB">
              <a:alpha val="65098"/>
            </a:srgbClr>
          </a:solidFill>
        </p:spPr>
        <p:txBody>
          <a:bodyPr wrap="none" rtlCol="0">
            <a:spAutoFit/>
          </a:bodyPr>
          <a:lstStyle/>
          <a:p>
            <a:r>
              <a:rPr lang="en-US" sz="2100" b="1" u="sng" dirty="0">
                <a:solidFill>
                  <a:schemeClr val="bg1"/>
                </a:solidFill>
                <a:latin typeface="HammersmithOne" panose="02010703030501060504" pitchFamily="2" charset="0"/>
              </a:rPr>
              <a:t>3 John 9-11</a:t>
            </a:r>
          </a:p>
        </p:txBody>
      </p:sp>
      <p:pic>
        <p:nvPicPr>
          <p:cNvPr id="1028" name="Picture 4" descr="Image result for stickman pointing">
            <a:extLst>
              <a:ext uri="{FF2B5EF4-FFF2-40B4-BE49-F238E27FC236}">
                <a16:creationId xmlns:a16="http://schemas.microsoft.com/office/drawing/2014/main" id="{C669FACE-906E-4DE2-9618-E6C81B8F20A8}"/>
              </a:ext>
            </a:extLst>
          </p:cNvPr>
          <p:cNvPicPr>
            <a:picLocks noChangeAspect="1" noChangeArrowheads="1"/>
          </p:cNvPicPr>
          <p:nvPr/>
        </p:nvPicPr>
        <p:blipFill>
          <a:blip r:embed="rId8">
            <a:duotone>
              <a:schemeClr val="accent6">
                <a:shade val="45000"/>
                <a:satMod val="135000"/>
              </a:schemeClr>
              <a:prstClr val="white"/>
            </a:duotone>
            <a:extLst>
              <a:ext uri="{BEBA8EAE-BF5A-486C-A8C5-ECC9F3942E4B}">
                <a14:imgProps xmlns:a14="http://schemas.microsoft.com/office/drawing/2010/main">
                  <a14:imgLayer r:embed="rId9">
                    <a14:imgEffect>
                      <a14:backgroundRemoval t="10000" b="90000" l="9986" r="91926">
                        <a14:foregroundMark x1="33428" y1="18490" x2="42989" y2="13438"/>
                        <a14:foregroundMark x1="42989" y1="13438" x2="48442" y2="21042"/>
                        <a14:foregroundMark x1="48442" y1="21042" x2="37323" y2="20469"/>
                        <a14:foregroundMark x1="37323" y1="20469" x2="34986" y2="16510"/>
                        <a14:foregroundMark x1="91926" y1="28646" x2="91926" y2="28646"/>
                        <a14:foregroundMark x1="90793" y1="27240" x2="90793" y2="27240"/>
                        <a14:foregroundMark x1="90793" y1="26094" x2="90793" y2="26094"/>
                      </a14:backgroundRemoval>
                    </a14:imgEffect>
                  </a14:imgLayer>
                </a14:imgProps>
              </a:ext>
              <a:ext uri="{28A0092B-C50C-407E-A947-70E740481C1C}">
                <a14:useLocalDpi xmlns:a14="http://schemas.microsoft.com/office/drawing/2010/main" val="0"/>
              </a:ext>
            </a:extLst>
          </a:blip>
          <a:srcRect/>
          <a:stretch>
            <a:fillRect/>
          </a:stretch>
        </p:blipFill>
        <p:spPr bwMode="auto">
          <a:xfrm>
            <a:off x="2890766" y="3351259"/>
            <a:ext cx="1243752" cy="169122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9" name="Graphic 38" descr="Man">
            <a:extLst>
              <a:ext uri="{FF2B5EF4-FFF2-40B4-BE49-F238E27FC236}">
                <a16:creationId xmlns:a16="http://schemas.microsoft.com/office/drawing/2014/main" id="{1F7AE951-7128-4E48-AFAB-C348913EB85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635562" y="3060752"/>
            <a:ext cx="1209305" cy="1209305"/>
          </a:xfrm>
          <a:prstGeom prst="rect">
            <a:avLst/>
          </a:prstGeom>
        </p:spPr>
      </p:pic>
      <p:pic>
        <p:nvPicPr>
          <p:cNvPr id="40" name="Graphic 39" descr="Man">
            <a:extLst>
              <a:ext uri="{FF2B5EF4-FFF2-40B4-BE49-F238E27FC236}">
                <a16:creationId xmlns:a16="http://schemas.microsoft.com/office/drawing/2014/main" id="{16B0FAC9-CBDF-47E9-B249-91107BFE0E7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448975" y="3790667"/>
            <a:ext cx="1209305" cy="1209305"/>
          </a:xfrm>
          <a:prstGeom prst="rect">
            <a:avLst/>
          </a:prstGeom>
        </p:spPr>
      </p:pic>
      <p:pic>
        <p:nvPicPr>
          <p:cNvPr id="41" name="Graphic 40" descr="Man">
            <a:extLst>
              <a:ext uri="{FF2B5EF4-FFF2-40B4-BE49-F238E27FC236}">
                <a16:creationId xmlns:a16="http://schemas.microsoft.com/office/drawing/2014/main" id="{35BD832C-2C64-44F3-BA1B-E0969D9472E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151093" y="5102860"/>
            <a:ext cx="1209305" cy="1209305"/>
          </a:xfrm>
          <a:prstGeom prst="rect">
            <a:avLst/>
          </a:prstGeom>
        </p:spPr>
      </p:pic>
      <p:cxnSp>
        <p:nvCxnSpPr>
          <p:cNvPr id="42" name="Straight Arrow Connector 41">
            <a:extLst>
              <a:ext uri="{FF2B5EF4-FFF2-40B4-BE49-F238E27FC236}">
                <a16:creationId xmlns:a16="http://schemas.microsoft.com/office/drawing/2014/main" id="{EFCE0004-E42E-4C04-A50B-05CF7E2158CC}"/>
              </a:ext>
            </a:extLst>
          </p:cNvPr>
          <p:cNvCxnSpPr>
            <a:cxnSpLocks/>
          </p:cNvCxnSpPr>
          <p:nvPr/>
        </p:nvCxnSpPr>
        <p:spPr>
          <a:xfrm>
            <a:off x="4436116" y="1898353"/>
            <a:ext cx="245421" cy="2931782"/>
          </a:xfrm>
          <a:prstGeom prst="straightConnector1">
            <a:avLst/>
          </a:prstGeom>
          <a:ln w="762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8ADF4627-BA6F-41E7-92A8-7EF67C62BE5E}"/>
              </a:ext>
            </a:extLst>
          </p:cNvPr>
          <p:cNvCxnSpPr>
            <a:cxnSpLocks/>
          </p:cNvCxnSpPr>
          <p:nvPr/>
        </p:nvCxnSpPr>
        <p:spPr>
          <a:xfrm>
            <a:off x="4824861" y="1874234"/>
            <a:ext cx="312057" cy="1159808"/>
          </a:xfrm>
          <a:prstGeom prst="straightConnector1">
            <a:avLst/>
          </a:prstGeom>
          <a:ln w="762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2F9603F-AD6A-4564-9342-3E4F09AD1B54}"/>
              </a:ext>
            </a:extLst>
          </p:cNvPr>
          <p:cNvCxnSpPr>
            <a:cxnSpLocks/>
          </p:cNvCxnSpPr>
          <p:nvPr/>
        </p:nvCxnSpPr>
        <p:spPr>
          <a:xfrm>
            <a:off x="5136918" y="1846610"/>
            <a:ext cx="868447" cy="1916437"/>
          </a:xfrm>
          <a:prstGeom prst="straightConnector1">
            <a:avLst/>
          </a:prstGeom>
          <a:ln w="762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A43A9273-8E57-4F34-A592-839B5461194B}"/>
              </a:ext>
            </a:extLst>
          </p:cNvPr>
          <p:cNvSpPr/>
          <p:nvPr/>
        </p:nvSpPr>
        <p:spPr>
          <a:xfrm>
            <a:off x="6399604" y="376800"/>
            <a:ext cx="2603718" cy="4524315"/>
          </a:xfrm>
          <a:prstGeom prst="rect">
            <a:avLst/>
          </a:prstGeom>
          <a:solidFill>
            <a:srgbClr val="00C6BB">
              <a:alpha val="65098"/>
            </a:srgbClr>
          </a:solidFill>
        </p:spPr>
        <p:txBody>
          <a:bodyPr wrap="square">
            <a:spAutoFit/>
          </a:bodyPr>
          <a:lstStyle/>
          <a:p>
            <a:r>
              <a:rPr lang="en-US" sz="3200" b="1" dirty="0">
                <a:solidFill>
                  <a:srgbClr val="000000"/>
                </a:solidFill>
                <a:highlight>
                  <a:srgbClr val="FFFF00"/>
                </a:highlight>
                <a:latin typeface="HammersmithOne" panose="02010703030501060504" pitchFamily="2" charset="0"/>
              </a:rPr>
              <a:t>Put OUT of the </a:t>
            </a:r>
            <a:r>
              <a:rPr lang="en-US" sz="3200" dirty="0">
                <a:solidFill>
                  <a:srgbClr val="000000"/>
                </a:solidFill>
                <a:highlight>
                  <a:srgbClr val="FFFF00"/>
                </a:highlight>
                <a:latin typeface="HammersmithOne" panose="02010703030501060504" pitchFamily="2" charset="0"/>
              </a:rPr>
              <a:t>(local)</a:t>
            </a:r>
            <a:r>
              <a:rPr lang="en-US" sz="3200" b="1" dirty="0">
                <a:solidFill>
                  <a:srgbClr val="000000"/>
                </a:solidFill>
                <a:highlight>
                  <a:srgbClr val="FFFF00"/>
                </a:highlight>
                <a:latin typeface="HammersmithOne" panose="02010703030501060504" pitchFamily="2" charset="0"/>
              </a:rPr>
              <a:t> CHURCH… </a:t>
            </a:r>
            <a:r>
              <a:rPr lang="en-US" sz="3200" dirty="0">
                <a:solidFill>
                  <a:srgbClr val="000000"/>
                </a:solidFill>
                <a:highlight>
                  <a:srgbClr val="FFFF00"/>
                </a:highlight>
                <a:latin typeface="HammersmithOne" panose="02010703030501060504" pitchFamily="2" charset="0"/>
              </a:rPr>
              <a:t>but still in THE church of Christ (God’s saved group of people, cf. 2 Tim. 2:19) </a:t>
            </a:r>
            <a:endParaRPr lang="en-US" sz="3200" dirty="0">
              <a:highlight>
                <a:srgbClr val="FFFF00"/>
              </a:highlight>
            </a:endParaRPr>
          </a:p>
        </p:txBody>
      </p:sp>
      <p:pic>
        <p:nvPicPr>
          <p:cNvPr id="3" name="Picture 2" descr="A close up of a sign&#10;&#10;Description generated with high confidence">
            <a:extLst>
              <a:ext uri="{FF2B5EF4-FFF2-40B4-BE49-F238E27FC236}">
                <a16:creationId xmlns:a16="http://schemas.microsoft.com/office/drawing/2014/main" id="{4610A152-366C-43E0-3262-17911D1249E7}"/>
              </a:ext>
            </a:extLst>
          </p:cNvPr>
          <p:cNvPicPr>
            <a:picLocks noChangeAspect="1"/>
          </p:cNvPicPr>
          <p:nvPr/>
        </p:nvPicPr>
        <p:blipFill>
          <a:blip r:embed="rId11"/>
          <a:stretch>
            <a:fillRect/>
          </a:stretch>
        </p:blipFill>
        <p:spPr>
          <a:xfrm>
            <a:off x="7528471"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Box 3">
            <a:extLst>
              <a:ext uri="{FF2B5EF4-FFF2-40B4-BE49-F238E27FC236}">
                <a16:creationId xmlns:a16="http://schemas.microsoft.com/office/drawing/2014/main" id="{8F23BB3D-BCB4-FD45-8900-10E4D4FB3EB6}"/>
              </a:ext>
            </a:extLst>
          </p:cNvPr>
          <p:cNvSpPr txBox="1"/>
          <p:nvPr/>
        </p:nvSpPr>
        <p:spPr>
          <a:xfrm>
            <a:off x="916471" y="5420196"/>
            <a:ext cx="2854302" cy="954107"/>
          </a:xfrm>
          <a:prstGeom prst="rect">
            <a:avLst/>
          </a:prstGeom>
          <a:noFill/>
        </p:spPr>
        <p:txBody>
          <a:bodyPr wrap="square" rtlCol="0">
            <a:spAutoFit/>
          </a:bodyPr>
          <a:lstStyle/>
          <a:p>
            <a:pPr algn="ctr"/>
            <a:r>
              <a:rPr lang="en-US" sz="2800" dirty="0">
                <a:solidFill>
                  <a:schemeClr val="bg1"/>
                </a:solidFill>
                <a:highlight>
                  <a:srgbClr val="FFFF00"/>
                </a:highlight>
              </a:rPr>
              <a:t>a local church </a:t>
            </a:r>
            <a:r>
              <a:rPr lang="en-US" sz="2800" i="1" dirty="0">
                <a:solidFill>
                  <a:schemeClr val="bg1"/>
                </a:solidFill>
                <a:highlight>
                  <a:srgbClr val="FFFF00"/>
                </a:highlight>
              </a:rPr>
              <a:t>of Christ</a:t>
            </a:r>
          </a:p>
        </p:txBody>
      </p:sp>
    </p:spTree>
    <p:extLst>
      <p:ext uri="{BB962C8B-B14F-4D97-AF65-F5344CB8AC3E}">
        <p14:creationId xmlns:p14="http://schemas.microsoft.com/office/powerpoint/2010/main" val="280181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46946" y="0"/>
            <a:ext cx="9193847" cy="6858000"/>
          </a:xfrm>
          <a:prstGeom prst="rect">
            <a:avLst/>
          </a:prstGeom>
        </p:spPr>
      </p:pic>
      <p:grpSp>
        <p:nvGrpSpPr>
          <p:cNvPr id="14" name="Group 13">
            <a:extLst>
              <a:ext uri="{FF2B5EF4-FFF2-40B4-BE49-F238E27FC236}">
                <a16:creationId xmlns:a16="http://schemas.microsoft.com/office/drawing/2014/main" id="{384CE782-1093-434E-B829-D7BEA047EB8B}"/>
              </a:ext>
            </a:extLst>
          </p:cNvPr>
          <p:cNvGrpSpPr/>
          <p:nvPr/>
        </p:nvGrpSpPr>
        <p:grpSpPr>
          <a:xfrm>
            <a:off x="475515" y="402878"/>
            <a:ext cx="8630440" cy="5005589"/>
            <a:chOff x="634019" y="-605830"/>
            <a:chExt cx="11507253" cy="6674119"/>
          </a:xfrm>
        </p:grpSpPr>
        <p:cxnSp>
          <p:nvCxnSpPr>
            <p:cNvPr id="7" name="Straight Connector 6">
              <a:extLst>
                <a:ext uri="{FF2B5EF4-FFF2-40B4-BE49-F238E27FC236}">
                  <a16:creationId xmlns:a16="http://schemas.microsoft.com/office/drawing/2014/main" id="{EE54B0BA-ED01-4DF2-B048-72B86E16BA07}"/>
                </a:ext>
              </a:extLst>
            </p:cNvPr>
            <p:cNvCxnSpPr>
              <a:cxnSpLocks/>
            </p:cNvCxnSpPr>
            <p:nvPr/>
          </p:nvCxnSpPr>
          <p:spPr>
            <a:xfrm>
              <a:off x="748143" y="1084131"/>
              <a:ext cx="10889673"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70B06E1-EAD3-4916-B099-66E15DCB7051}"/>
                </a:ext>
              </a:extLst>
            </p:cNvPr>
            <p:cNvCxnSpPr>
              <a:cxnSpLocks/>
            </p:cNvCxnSpPr>
            <p:nvPr/>
          </p:nvCxnSpPr>
          <p:spPr>
            <a:xfrm>
              <a:off x="5749635" y="-174813"/>
              <a:ext cx="0" cy="624310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7DEF35C-FA5A-4CC8-951A-6D03CF943B66}"/>
                </a:ext>
              </a:extLst>
            </p:cNvPr>
            <p:cNvSpPr txBox="1"/>
            <p:nvPr/>
          </p:nvSpPr>
          <p:spPr>
            <a:xfrm>
              <a:off x="634019" y="-602430"/>
              <a:ext cx="5181595" cy="1477328"/>
            </a:xfrm>
            <a:prstGeom prst="rect">
              <a:avLst/>
            </a:prstGeom>
            <a:noFill/>
          </p:spPr>
          <p:txBody>
            <a:bodyPr wrap="square" rtlCol="0">
              <a:spAutoFit/>
            </a:bodyPr>
            <a:lstStyle/>
            <a:p>
              <a:pPr lvl="0" algn="ctr"/>
              <a:r>
                <a:rPr lang="en-US" sz="3600" b="1" dirty="0">
                  <a:solidFill>
                    <a:prstClr val="black"/>
                  </a:solidFill>
                  <a:latin typeface="CF Three Dimensions Personal" pitchFamily="2" charset="0"/>
                </a:rPr>
                <a:t>Local Church  </a:t>
              </a:r>
            </a:p>
            <a:p>
              <a:pPr lvl="0" algn="ctr"/>
              <a:r>
                <a:rPr lang="en-US" sz="3000" dirty="0">
                  <a:solidFill>
                    <a:prstClr val="black"/>
                  </a:solidFill>
                  <a:latin typeface="3-D Sketch" panose="00000500000000000000" pitchFamily="50" charset="0"/>
                </a:rPr>
                <a:t>(ex. </a:t>
              </a:r>
              <a:r>
                <a:rPr lang="en-US" sz="3000" dirty="0">
                  <a:solidFill>
                    <a:prstClr val="black"/>
                  </a:solidFill>
                  <a:latin typeface="CF Three Dimensions Personal" pitchFamily="2" charset="0"/>
                </a:rPr>
                <a:t>Olsen Park</a:t>
              </a:r>
              <a:r>
                <a:rPr lang="en-US" sz="3000" dirty="0">
                  <a:solidFill>
                    <a:prstClr val="black"/>
                  </a:solidFill>
                  <a:latin typeface="3-D Sketch" panose="00000500000000000000" pitchFamily="50" charset="0"/>
                </a:rPr>
                <a:t>)</a:t>
              </a:r>
            </a:p>
          </p:txBody>
        </p:sp>
        <p:sp>
          <p:nvSpPr>
            <p:cNvPr id="35" name="TextBox 34">
              <a:extLst>
                <a:ext uri="{FF2B5EF4-FFF2-40B4-BE49-F238E27FC236}">
                  <a16:creationId xmlns:a16="http://schemas.microsoft.com/office/drawing/2014/main" id="{FE6B5650-6DBA-4685-B84D-ABD7F2991C04}"/>
                </a:ext>
              </a:extLst>
            </p:cNvPr>
            <p:cNvSpPr txBox="1"/>
            <p:nvPr/>
          </p:nvSpPr>
          <p:spPr>
            <a:xfrm>
              <a:off x="5804231" y="-605830"/>
              <a:ext cx="6337041" cy="1477328"/>
            </a:xfrm>
            <a:prstGeom prst="rect">
              <a:avLst/>
            </a:prstGeom>
            <a:noFill/>
          </p:spPr>
          <p:txBody>
            <a:bodyPr wrap="square" rtlCol="0">
              <a:spAutoFit/>
            </a:bodyPr>
            <a:lstStyle/>
            <a:p>
              <a:pPr lvl="0" algn="ctr"/>
              <a:r>
                <a:rPr lang="en-US" sz="3600" b="1" dirty="0">
                  <a:solidFill>
                    <a:prstClr val="black"/>
                  </a:solidFill>
                  <a:latin typeface="CF Three Dimensions Personal" pitchFamily="2" charset="0"/>
                </a:rPr>
                <a:t>Universal Church  </a:t>
              </a:r>
            </a:p>
            <a:p>
              <a:pPr lvl="0" algn="ctr"/>
              <a:r>
                <a:rPr lang="en-US" sz="3000" dirty="0">
                  <a:solidFill>
                    <a:prstClr val="black"/>
                  </a:solidFill>
                  <a:latin typeface="3-D Sketch" panose="00000500000000000000" pitchFamily="50" charset="0"/>
                </a:rPr>
                <a:t>(</a:t>
              </a:r>
              <a:r>
                <a:rPr lang="en-US" sz="3000" dirty="0">
                  <a:solidFill>
                    <a:prstClr val="black"/>
                  </a:solidFill>
                  <a:latin typeface="CF Three Dimensions Personal" pitchFamily="2" charset="0"/>
                </a:rPr>
                <a:t>Lord’s Church</a:t>
              </a:r>
              <a:r>
                <a:rPr lang="en-US" sz="3000" dirty="0">
                  <a:solidFill>
                    <a:prstClr val="black"/>
                  </a:solidFill>
                  <a:latin typeface="3-D Sketch" panose="00000500000000000000" pitchFamily="50" charset="0"/>
                </a:rPr>
                <a:t>)</a:t>
              </a:r>
            </a:p>
          </p:txBody>
        </p:sp>
      </p:grpSp>
      <p:sp>
        <p:nvSpPr>
          <p:cNvPr id="12" name="TextBox 11">
            <a:extLst>
              <a:ext uri="{FF2B5EF4-FFF2-40B4-BE49-F238E27FC236}">
                <a16:creationId xmlns:a16="http://schemas.microsoft.com/office/drawing/2014/main" id="{8AC447F7-5CD8-4B65-8E1B-E6FD4D46A904}"/>
              </a:ext>
            </a:extLst>
          </p:cNvPr>
          <p:cNvSpPr txBox="1"/>
          <p:nvPr/>
        </p:nvSpPr>
        <p:spPr>
          <a:xfrm>
            <a:off x="235034" y="2381020"/>
            <a:ext cx="3886196" cy="553998"/>
          </a:xfrm>
          <a:prstGeom prst="rect">
            <a:avLst/>
          </a:prstGeom>
          <a:noFill/>
        </p:spPr>
        <p:txBody>
          <a:bodyPr wrap="square" rtlCol="0">
            <a:spAutoFit/>
          </a:bodyPr>
          <a:lstStyle/>
          <a:p>
            <a:pPr algn="r"/>
            <a:r>
              <a:rPr lang="en-US" sz="3000" dirty="0">
                <a:solidFill>
                  <a:prstClr val="black"/>
                </a:solidFill>
                <a:latin typeface="HammersmithOne" panose="02010703030501060504" pitchFamily="2" charset="0"/>
              </a:rPr>
              <a:t>Seek to join or start</a:t>
            </a:r>
            <a:endParaRPr lang="en-US" sz="1350" dirty="0">
              <a:latin typeface="HammersmithOne" panose="02010703030501060504" pitchFamily="2" charset="0"/>
            </a:endParaRPr>
          </a:p>
        </p:txBody>
      </p:sp>
      <p:sp>
        <p:nvSpPr>
          <p:cNvPr id="36" name="TextBox 35">
            <a:extLst>
              <a:ext uri="{FF2B5EF4-FFF2-40B4-BE49-F238E27FC236}">
                <a16:creationId xmlns:a16="http://schemas.microsoft.com/office/drawing/2014/main" id="{48357C9C-EDFB-4E4A-AC50-32DE072A1520}"/>
              </a:ext>
            </a:extLst>
          </p:cNvPr>
          <p:cNvSpPr txBox="1"/>
          <p:nvPr/>
        </p:nvSpPr>
        <p:spPr>
          <a:xfrm>
            <a:off x="4631877" y="2376797"/>
            <a:ext cx="3886195" cy="553998"/>
          </a:xfrm>
          <a:prstGeom prst="rect">
            <a:avLst/>
          </a:prstGeom>
          <a:noFill/>
        </p:spPr>
        <p:txBody>
          <a:bodyPr wrap="square" rtlCol="0">
            <a:spAutoFit/>
          </a:bodyPr>
          <a:lstStyle/>
          <a:p>
            <a:r>
              <a:rPr lang="en-US" sz="3000" dirty="0">
                <a:solidFill>
                  <a:prstClr val="black"/>
                </a:solidFill>
                <a:latin typeface="HammersmithOne" panose="02010703030501060504" pitchFamily="2" charset="0"/>
              </a:rPr>
              <a:t>God Adds You</a:t>
            </a:r>
            <a:endParaRPr lang="en-US" sz="1350" dirty="0">
              <a:latin typeface="HammersmithOne" panose="02010703030501060504" pitchFamily="2" charset="0"/>
            </a:endParaRPr>
          </a:p>
        </p:txBody>
      </p:sp>
      <p:sp>
        <p:nvSpPr>
          <p:cNvPr id="37" name="TextBox 36">
            <a:extLst>
              <a:ext uri="{FF2B5EF4-FFF2-40B4-BE49-F238E27FC236}">
                <a16:creationId xmlns:a16="http://schemas.microsoft.com/office/drawing/2014/main" id="{1470D578-2483-4A1A-A066-1DE869F43A0C}"/>
              </a:ext>
            </a:extLst>
          </p:cNvPr>
          <p:cNvSpPr txBox="1"/>
          <p:nvPr/>
        </p:nvSpPr>
        <p:spPr>
          <a:xfrm>
            <a:off x="1111827" y="3021748"/>
            <a:ext cx="3009403" cy="553998"/>
          </a:xfrm>
          <a:prstGeom prst="rect">
            <a:avLst/>
          </a:prstGeom>
          <a:noFill/>
        </p:spPr>
        <p:txBody>
          <a:bodyPr wrap="square" rtlCol="0">
            <a:spAutoFit/>
          </a:bodyPr>
          <a:lstStyle/>
          <a:p>
            <a:pPr algn="r"/>
            <a:r>
              <a:rPr lang="en-US" sz="3000" dirty="0">
                <a:solidFill>
                  <a:prstClr val="black"/>
                </a:solidFill>
                <a:latin typeface="HammersmithOne" panose="02010703030501060504" pitchFamily="2" charset="0"/>
              </a:rPr>
              <a:t>Alive</a:t>
            </a:r>
            <a:endParaRPr lang="en-US" sz="1350" dirty="0">
              <a:latin typeface="HammersmithOne" panose="02010703030501060504" pitchFamily="2" charset="0"/>
            </a:endParaRPr>
          </a:p>
        </p:txBody>
      </p:sp>
      <p:sp>
        <p:nvSpPr>
          <p:cNvPr id="38" name="TextBox 37">
            <a:extLst>
              <a:ext uri="{FF2B5EF4-FFF2-40B4-BE49-F238E27FC236}">
                <a16:creationId xmlns:a16="http://schemas.microsoft.com/office/drawing/2014/main" id="{86D87E1E-C4C1-4F0B-83AF-02776AAC14FB}"/>
              </a:ext>
            </a:extLst>
          </p:cNvPr>
          <p:cNvSpPr txBox="1"/>
          <p:nvPr/>
        </p:nvSpPr>
        <p:spPr>
          <a:xfrm>
            <a:off x="4631877" y="3021748"/>
            <a:ext cx="4596919" cy="553998"/>
          </a:xfrm>
          <a:prstGeom prst="rect">
            <a:avLst/>
          </a:prstGeom>
          <a:noFill/>
        </p:spPr>
        <p:txBody>
          <a:bodyPr wrap="square" rtlCol="0">
            <a:spAutoFit/>
          </a:bodyPr>
          <a:lstStyle/>
          <a:p>
            <a:r>
              <a:rPr lang="en-US" sz="3000" dirty="0">
                <a:solidFill>
                  <a:prstClr val="black"/>
                </a:solidFill>
                <a:latin typeface="HammersmithOne" panose="02010703030501060504" pitchFamily="2" charset="0"/>
              </a:rPr>
              <a:t>Alive and Dead</a:t>
            </a:r>
            <a:endParaRPr lang="en-US" sz="1350" dirty="0">
              <a:latin typeface="HammersmithOne" panose="02010703030501060504" pitchFamily="2" charset="0"/>
            </a:endParaRPr>
          </a:p>
        </p:txBody>
      </p:sp>
      <p:sp>
        <p:nvSpPr>
          <p:cNvPr id="15" name="TextBox 14">
            <a:extLst>
              <a:ext uri="{FF2B5EF4-FFF2-40B4-BE49-F238E27FC236}">
                <a16:creationId xmlns:a16="http://schemas.microsoft.com/office/drawing/2014/main" id="{0C9A7A53-834E-4D2B-93FD-3A0BCE832131}"/>
              </a:ext>
            </a:extLst>
          </p:cNvPr>
          <p:cNvSpPr txBox="1"/>
          <p:nvPr/>
        </p:nvSpPr>
        <p:spPr>
          <a:xfrm>
            <a:off x="4644736" y="4236472"/>
            <a:ext cx="3730333" cy="553998"/>
          </a:xfrm>
          <a:prstGeom prst="rect">
            <a:avLst/>
          </a:prstGeom>
          <a:noFill/>
        </p:spPr>
        <p:txBody>
          <a:bodyPr wrap="square" rtlCol="0">
            <a:spAutoFit/>
          </a:bodyPr>
          <a:lstStyle/>
          <a:p>
            <a:r>
              <a:rPr lang="en-US" sz="3000" dirty="0">
                <a:solidFill>
                  <a:prstClr val="black"/>
                </a:solidFill>
                <a:latin typeface="HammersmithOne" panose="02010703030501060504" pitchFamily="2" charset="0"/>
              </a:rPr>
              <a:t>No known number</a:t>
            </a:r>
            <a:endParaRPr lang="en-US" sz="1350" dirty="0">
              <a:latin typeface="HammersmithOne" panose="02010703030501060504" pitchFamily="2" charset="0"/>
            </a:endParaRPr>
          </a:p>
        </p:txBody>
      </p:sp>
      <p:sp>
        <p:nvSpPr>
          <p:cNvPr id="16" name="TextBox 15">
            <a:extLst>
              <a:ext uri="{FF2B5EF4-FFF2-40B4-BE49-F238E27FC236}">
                <a16:creationId xmlns:a16="http://schemas.microsoft.com/office/drawing/2014/main" id="{33EA6E9A-9D63-4363-9252-025B9D8F0C05}"/>
              </a:ext>
            </a:extLst>
          </p:cNvPr>
          <p:cNvSpPr txBox="1"/>
          <p:nvPr/>
        </p:nvSpPr>
        <p:spPr>
          <a:xfrm>
            <a:off x="715997" y="4861603"/>
            <a:ext cx="3405233" cy="553998"/>
          </a:xfrm>
          <a:prstGeom prst="rect">
            <a:avLst/>
          </a:prstGeom>
          <a:noFill/>
        </p:spPr>
        <p:txBody>
          <a:bodyPr wrap="square" rtlCol="0">
            <a:spAutoFit/>
          </a:bodyPr>
          <a:lstStyle/>
          <a:p>
            <a:pPr algn="r"/>
            <a:r>
              <a:rPr lang="en-US" sz="3000" dirty="0">
                <a:solidFill>
                  <a:prstClr val="black"/>
                </a:solidFill>
                <a:latin typeface="HammersmithOne" panose="02010703030501060504" pitchFamily="2" charset="0"/>
              </a:rPr>
              <a:t>Saved/Not Saved</a:t>
            </a:r>
            <a:endParaRPr lang="en-US" sz="1350" dirty="0">
              <a:latin typeface="HammersmithOne" panose="02010703030501060504" pitchFamily="2" charset="0"/>
            </a:endParaRPr>
          </a:p>
        </p:txBody>
      </p:sp>
      <p:sp>
        <p:nvSpPr>
          <p:cNvPr id="17" name="TextBox 16">
            <a:extLst>
              <a:ext uri="{FF2B5EF4-FFF2-40B4-BE49-F238E27FC236}">
                <a16:creationId xmlns:a16="http://schemas.microsoft.com/office/drawing/2014/main" id="{ECF57C7E-9AB6-4ACE-85B6-AB8C18A2C32E}"/>
              </a:ext>
            </a:extLst>
          </p:cNvPr>
          <p:cNvSpPr txBox="1"/>
          <p:nvPr/>
        </p:nvSpPr>
        <p:spPr>
          <a:xfrm>
            <a:off x="4631877" y="4853154"/>
            <a:ext cx="3730333" cy="553998"/>
          </a:xfrm>
          <a:prstGeom prst="rect">
            <a:avLst/>
          </a:prstGeom>
          <a:noFill/>
        </p:spPr>
        <p:txBody>
          <a:bodyPr wrap="square" rtlCol="0">
            <a:spAutoFit/>
          </a:bodyPr>
          <a:lstStyle/>
          <a:p>
            <a:r>
              <a:rPr lang="en-US" sz="3000" u="sng" dirty="0">
                <a:solidFill>
                  <a:prstClr val="black"/>
                </a:solidFill>
                <a:latin typeface="HammersmithOne" panose="02010703030501060504" pitchFamily="2" charset="0"/>
              </a:rPr>
              <a:t>Only</a:t>
            </a:r>
            <a:r>
              <a:rPr lang="en-US" sz="3000" dirty="0">
                <a:solidFill>
                  <a:prstClr val="black"/>
                </a:solidFill>
                <a:latin typeface="HammersmithOne" panose="02010703030501060504" pitchFamily="2" charset="0"/>
              </a:rPr>
              <a:t> Saved</a:t>
            </a:r>
            <a:endParaRPr lang="en-US" sz="1350" dirty="0">
              <a:latin typeface="HammersmithOne" panose="02010703030501060504" pitchFamily="2" charset="0"/>
            </a:endParaRPr>
          </a:p>
        </p:txBody>
      </p:sp>
      <p:sp>
        <p:nvSpPr>
          <p:cNvPr id="18" name="TextBox 17">
            <a:extLst>
              <a:ext uri="{FF2B5EF4-FFF2-40B4-BE49-F238E27FC236}">
                <a16:creationId xmlns:a16="http://schemas.microsoft.com/office/drawing/2014/main" id="{742D056B-9FD7-46FB-AFCE-00C150679670}"/>
              </a:ext>
            </a:extLst>
          </p:cNvPr>
          <p:cNvSpPr txBox="1"/>
          <p:nvPr/>
        </p:nvSpPr>
        <p:spPr>
          <a:xfrm>
            <a:off x="996475" y="4236472"/>
            <a:ext cx="3124755" cy="553998"/>
          </a:xfrm>
          <a:prstGeom prst="rect">
            <a:avLst/>
          </a:prstGeom>
          <a:noFill/>
        </p:spPr>
        <p:txBody>
          <a:bodyPr wrap="square" rtlCol="0">
            <a:spAutoFit/>
          </a:bodyPr>
          <a:lstStyle/>
          <a:p>
            <a:pPr algn="r"/>
            <a:r>
              <a:rPr lang="en-US" sz="3000" dirty="0">
                <a:solidFill>
                  <a:prstClr val="black"/>
                </a:solidFill>
                <a:latin typeface="HammersmithOne" panose="02010703030501060504" pitchFamily="2" charset="0"/>
              </a:rPr>
              <a:t>Specific Number</a:t>
            </a:r>
            <a:endParaRPr lang="en-US" sz="1350" dirty="0">
              <a:latin typeface="HammersmithOne" panose="02010703030501060504" pitchFamily="2" charset="0"/>
            </a:endParaRPr>
          </a:p>
        </p:txBody>
      </p:sp>
      <p:sp>
        <p:nvSpPr>
          <p:cNvPr id="19" name="TextBox 18">
            <a:extLst>
              <a:ext uri="{FF2B5EF4-FFF2-40B4-BE49-F238E27FC236}">
                <a16:creationId xmlns:a16="http://schemas.microsoft.com/office/drawing/2014/main" id="{4F71ECA6-C537-4795-BDBE-D89C754CBA64}"/>
              </a:ext>
            </a:extLst>
          </p:cNvPr>
          <p:cNvSpPr txBox="1"/>
          <p:nvPr/>
        </p:nvSpPr>
        <p:spPr>
          <a:xfrm>
            <a:off x="4635211" y="3607823"/>
            <a:ext cx="4943168" cy="530915"/>
          </a:xfrm>
          <a:prstGeom prst="rect">
            <a:avLst/>
          </a:prstGeom>
          <a:noFill/>
        </p:spPr>
        <p:txBody>
          <a:bodyPr wrap="square" rtlCol="0">
            <a:spAutoFit/>
          </a:bodyPr>
          <a:lstStyle/>
          <a:p>
            <a:r>
              <a:rPr lang="en-US" sz="2850" dirty="0">
                <a:solidFill>
                  <a:prstClr val="black"/>
                </a:solidFill>
                <a:latin typeface="HammersmithOne" panose="02010703030501060504" pitchFamily="2" charset="0"/>
              </a:rPr>
              <a:t>Lone Members exist</a:t>
            </a:r>
            <a:endParaRPr lang="en-US" sz="2850" dirty="0">
              <a:latin typeface="HammersmithOne" panose="02010703030501060504" pitchFamily="2" charset="0"/>
            </a:endParaRPr>
          </a:p>
        </p:txBody>
      </p:sp>
      <p:sp>
        <p:nvSpPr>
          <p:cNvPr id="20" name="TextBox 19">
            <a:extLst>
              <a:ext uri="{FF2B5EF4-FFF2-40B4-BE49-F238E27FC236}">
                <a16:creationId xmlns:a16="http://schemas.microsoft.com/office/drawing/2014/main" id="{C9E83E52-B5AB-40C7-A00A-730E698207BD}"/>
              </a:ext>
            </a:extLst>
          </p:cNvPr>
          <p:cNvSpPr txBox="1"/>
          <p:nvPr/>
        </p:nvSpPr>
        <p:spPr>
          <a:xfrm>
            <a:off x="-103910" y="3581575"/>
            <a:ext cx="4227287" cy="553998"/>
          </a:xfrm>
          <a:prstGeom prst="rect">
            <a:avLst/>
          </a:prstGeom>
          <a:noFill/>
        </p:spPr>
        <p:txBody>
          <a:bodyPr wrap="square" rtlCol="0">
            <a:spAutoFit/>
          </a:bodyPr>
          <a:lstStyle/>
          <a:p>
            <a:pPr algn="r"/>
            <a:r>
              <a:rPr lang="en-US" sz="3000" dirty="0">
                <a:solidFill>
                  <a:prstClr val="black"/>
                </a:solidFill>
                <a:latin typeface="HammersmithOne" panose="02010703030501060504" pitchFamily="2" charset="0"/>
              </a:rPr>
              <a:t>Partnership/Fellowship</a:t>
            </a:r>
            <a:endParaRPr lang="en-US" sz="1350" dirty="0">
              <a:latin typeface="HammersmithOne" panose="02010703030501060504" pitchFamily="2" charset="0"/>
            </a:endParaRPr>
          </a:p>
        </p:txBody>
      </p:sp>
      <p:sp>
        <p:nvSpPr>
          <p:cNvPr id="5" name="TextBox 4">
            <a:extLst>
              <a:ext uri="{FF2B5EF4-FFF2-40B4-BE49-F238E27FC236}">
                <a16:creationId xmlns:a16="http://schemas.microsoft.com/office/drawing/2014/main" id="{148F388A-7C0D-993C-A972-54DE3D96DD12}"/>
              </a:ext>
            </a:extLst>
          </p:cNvPr>
          <p:cNvSpPr txBox="1"/>
          <p:nvPr/>
        </p:nvSpPr>
        <p:spPr>
          <a:xfrm>
            <a:off x="-79168" y="1819102"/>
            <a:ext cx="4200398" cy="553998"/>
          </a:xfrm>
          <a:prstGeom prst="rect">
            <a:avLst/>
          </a:prstGeom>
          <a:noFill/>
        </p:spPr>
        <p:txBody>
          <a:bodyPr wrap="square" rtlCol="0">
            <a:spAutoFit/>
          </a:bodyPr>
          <a:lstStyle/>
          <a:p>
            <a:pPr algn="r"/>
            <a:r>
              <a:rPr lang="en-US" sz="3000" dirty="0">
                <a:solidFill>
                  <a:prstClr val="black"/>
                </a:solidFill>
                <a:latin typeface="HammersmithOne" panose="02010703030501060504" pitchFamily="2" charset="0"/>
              </a:rPr>
              <a:t>1960’s, families, Amarillo</a:t>
            </a:r>
            <a:endParaRPr lang="en-US" sz="1350" dirty="0">
              <a:latin typeface="HammersmithOne" panose="02010703030501060504" pitchFamily="2" charset="0"/>
            </a:endParaRPr>
          </a:p>
        </p:txBody>
      </p:sp>
      <p:sp>
        <p:nvSpPr>
          <p:cNvPr id="6" name="TextBox 5">
            <a:extLst>
              <a:ext uri="{FF2B5EF4-FFF2-40B4-BE49-F238E27FC236}">
                <a16:creationId xmlns:a16="http://schemas.microsoft.com/office/drawing/2014/main" id="{734BCB8B-BDE7-5FA2-3778-DD80EC299FAB}"/>
              </a:ext>
            </a:extLst>
          </p:cNvPr>
          <p:cNvSpPr txBox="1"/>
          <p:nvPr/>
        </p:nvSpPr>
        <p:spPr>
          <a:xfrm>
            <a:off x="4631877" y="1829046"/>
            <a:ext cx="5163313" cy="553998"/>
          </a:xfrm>
          <a:prstGeom prst="rect">
            <a:avLst/>
          </a:prstGeom>
          <a:noFill/>
        </p:spPr>
        <p:txBody>
          <a:bodyPr wrap="square" rtlCol="0">
            <a:spAutoFit/>
          </a:bodyPr>
          <a:lstStyle/>
          <a:p>
            <a:r>
              <a:rPr lang="en-US" sz="3000" dirty="0">
                <a:solidFill>
                  <a:prstClr val="black"/>
                </a:solidFill>
                <a:latin typeface="HammersmithOne" panose="02010703030501060504" pitchFamily="2" charset="0"/>
              </a:rPr>
              <a:t>30’s AD, Christ, No Address</a:t>
            </a:r>
            <a:endParaRPr lang="en-US" sz="1350" dirty="0">
              <a:latin typeface="HammersmithOne" panose="02010703030501060504" pitchFamily="2" charset="0"/>
            </a:endParaRPr>
          </a:p>
        </p:txBody>
      </p:sp>
      <p:sp>
        <p:nvSpPr>
          <p:cNvPr id="8" name="TextBox 7">
            <a:extLst>
              <a:ext uri="{FF2B5EF4-FFF2-40B4-BE49-F238E27FC236}">
                <a16:creationId xmlns:a16="http://schemas.microsoft.com/office/drawing/2014/main" id="{E3A3E5F7-1DA6-BA8D-B1C0-D7DB864DF531}"/>
              </a:ext>
            </a:extLst>
          </p:cNvPr>
          <p:cNvSpPr txBox="1"/>
          <p:nvPr/>
        </p:nvSpPr>
        <p:spPr>
          <a:xfrm>
            <a:off x="105243" y="5538966"/>
            <a:ext cx="8623111" cy="1077218"/>
          </a:xfrm>
          <a:prstGeom prst="rect">
            <a:avLst/>
          </a:prstGeom>
          <a:noFill/>
        </p:spPr>
        <p:txBody>
          <a:bodyPr wrap="square" rtlCol="0">
            <a:spAutoFit/>
          </a:bodyPr>
          <a:lstStyle/>
          <a:p>
            <a:r>
              <a:rPr lang="en-US" sz="3200" b="1" dirty="0">
                <a:solidFill>
                  <a:prstClr val="black"/>
                </a:solidFill>
                <a:highlight>
                  <a:srgbClr val="FFFF00"/>
                </a:highlight>
                <a:latin typeface="HammersmithOne" panose="02010703030501060504" pitchFamily="2" charset="0"/>
              </a:rPr>
              <a:t>Invention in between:</a:t>
            </a:r>
            <a:r>
              <a:rPr lang="en-US" sz="3200" b="1" dirty="0">
                <a:solidFill>
                  <a:prstClr val="black"/>
                </a:solidFill>
                <a:latin typeface="HammersmithOne" panose="02010703030501060504" pitchFamily="2" charset="0"/>
              </a:rPr>
              <a:t> a system/grouping of churches with the “official name” (denomination)</a:t>
            </a:r>
            <a:endParaRPr lang="en-US" sz="3200" b="1" dirty="0">
              <a:latin typeface="HammersmithOne" panose="02010703030501060504" pitchFamily="2" charset="0"/>
            </a:endParaRPr>
          </a:p>
        </p:txBody>
      </p:sp>
    </p:spTree>
    <p:extLst>
      <p:ext uri="{BB962C8B-B14F-4D97-AF65-F5344CB8AC3E}">
        <p14:creationId xmlns:p14="http://schemas.microsoft.com/office/powerpoint/2010/main" val="2003264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19CFB-FC3A-4DE1-CBB2-2FD3F73B77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F01D63-B9B3-FB65-FD5B-727228D1FDA2}"/>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820" y="0"/>
            <a:ext cx="9150820" cy="6858000"/>
          </a:xfrm>
          <a:prstGeom prst="rect">
            <a:avLst/>
          </a:prstGeom>
        </p:spPr>
      </p:pic>
      <p:pic>
        <p:nvPicPr>
          <p:cNvPr id="9" name="Picture 8" descr="A close up of a sign&#10;&#10;Description generated with high confidence">
            <a:extLst>
              <a:ext uri="{FF2B5EF4-FFF2-40B4-BE49-F238E27FC236}">
                <a16:creationId xmlns:a16="http://schemas.microsoft.com/office/drawing/2014/main" id="{6D29CAEB-0B4D-493A-C9A4-83E881425C9B}"/>
              </a:ext>
            </a:extLst>
          </p:cNvPr>
          <p:cNvPicPr>
            <a:picLocks noChangeAspect="1"/>
          </p:cNvPicPr>
          <p:nvPr/>
        </p:nvPicPr>
        <p:blipFill>
          <a:blip r:embed="rId5"/>
          <a:stretch>
            <a:fillRect/>
          </a:stretch>
        </p:blipFill>
        <p:spPr>
          <a:xfrm>
            <a:off x="7562290" y="6022181"/>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2" name="TextBox 21">
            <a:extLst>
              <a:ext uri="{FF2B5EF4-FFF2-40B4-BE49-F238E27FC236}">
                <a16:creationId xmlns:a16="http://schemas.microsoft.com/office/drawing/2014/main" id="{A007F291-9FBE-59EB-6FF4-CC698938E9A7}"/>
              </a:ext>
            </a:extLst>
          </p:cNvPr>
          <p:cNvSpPr txBox="1"/>
          <p:nvPr/>
        </p:nvSpPr>
        <p:spPr>
          <a:xfrm>
            <a:off x="4343400" y="2260023"/>
            <a:ext cx="3356264" cy="300082"/>
          </a:xfrm>
          <a:prstGeom prst="rect">
            <a:avLst/>
          </a:prstGeom>
          <a:noFill/>
        </p:spPr>
        <p:txBody>
          <a:bodyPr wrap="square" rtlCol="0">
            <a:spAutoFit/>
          </a:bodyPr>
          <a:lstStyle/>
          <a:p>
            <a:endParaRPr lang="en-US" sz="1350" dirty="0"/>
          </a:p>
        </p:txBody>
      </p:sp>
      <p:grpSp>
        <p:nvGrpSpPr>
          <p:cNvPr id="31" name="Group 30">
            <a:extLst>
              <a:ext uri="{FF2B5EF4-FFF2-40B4-BE49-F238E27FC236}">
                <a16:creationId xmlns:a16="http://schemas.microsoft.com/office/drawing/2014/main" id="{CE4BB7E2-5606-49E1-063D-14D84BF2CA8B}"/>
              </a:ext>
            </a:extLst>
          </p:cNvPr>
          <p:cNvGrpSpPr/>
          <p:nvPr/>
        </p:nvGrpSpPr>
        <p:grpSpPr>
          <a:xfrm>
            <a:off x="477982" y="1089585"/>
            <a:ext cx="2486075" cy="4810991"/>
            <a:chOff x="609600" y="249382"/>
            <a:chExt cx="3314766" cy="6414654"/>
          </a:xfrm>
        </p:grpSpPr>
        <p:sp>
          <p:nvSpPr>
            <p:cNvPr id="10" name="TextBox 9">
              <a:extLst>
                <a:ext uri="{FF2B5EF4-FFF2-40B4-BE49-F238E27FC236}">
                  <a16:creationId xmlns:a16="http://schemas.microsoft.com/office/drawing/2014/main" id="{364AC44A-89D8-6721-7873-770CD8EB1E43}"/>
                </a:ext>
              </a:extLst>
            </p:cNvPr>
            <p:cNvSpPr txBox="1"/>
            <p:nvPr/>
          </p:nvSpPr>
          <p:spPr>
            <a:xfrm>
              <a:off x="1641762" y="414207"/>
              <a:ext cx="1177637" cy="492443"/>
            </a:xfrm>
            <a:prstGeom prst="rect">
              <a:avLst/>
            </a:prstGeom>
            <a:noFill/>
          </p:spPr>
          <p:txBody>
            <a:bodyPr wrap="square" rtlCol="0">
              <a:spAutoFit/>
            </a:bodyPr>
            <a:lstStyle/>
            <a:p>
              <a:pPr algn="ctr"/>
              <a:r>
                <a:rPr lang="en-US" b="1" dirty="0">
                  <a:solidFill>
                    <a:schemeClr val="bg1"/>
                  </a:solidFill>
                </a:rPr>
                <a:t>Head</a:t>
              </a:r>
            </a:p>
          </p:txBody>
        </p:sp>
        <p:grpSp>
          <p:nvGrpSpPr>
            <p:cNvPr id="30" name="Group 29">
              <a:extLst>
                <a:ext uri="{FF2B5EF4-FFF2-40B4-BE49-F238E27FC236}">
                  <a16:creationId xmlns:a16="http://schemas.microsoft.com/office/drawing/2014/main" id="{81883761-ED06-C7F2-9DAD-42E7E27E76B5}"/>
                </a:ext>
              </a:extLst>
            </p:cNvPr>
            <p:cNvGrpSpPr/>
            <p:nvPr/>
          </p:nvGrpSpPr>
          <p:grpSpPr>
            <a:xfrm>
              <a:off x="609600" y="249382"/>
              <a:ext cx="3314766" cy="6414654"/>
              <a:chOff x="609600" y="249382"/>
              <a:chExt cx="3314766" cy="6414654"/>
            </a:xfrm>
          </p:grpSpPr>
          <p:grpSp>
            <p:nvGrpSpPr>
              <p:cNvPr id="11" name="Group 10">
                <a:extLst>
                  <a:ext uri="{FF2B5EF4-FFF2-40B4-BE49-F238E27FC236}">
                    <a16:creationId xmlns:a16="http://schemas.microsoft.com/office/drawing/2014/main" id="{73063B96-DA3B-6AFC-EC00-A633F64DD835}"/>
                  </a:ext>
                </a:extLst>
              </p:cNvPr>
              <p:cNvGrpSpPr/>
              <p:nvPr/>
            </p:nvGrpSpPr>
            <p:grpSpPr>
              <a:xfrm>
                <a:off x="609600" y="249382"/>
                <a:ext cx="3241964" cy="2286000"/>
                <a:chOff x="609600" y="249382"/>
                <a:chExt cx="3241964" cy="2286000"/>
              </a:xfrm>
            </p:grpSpPr>
            <p:sp>
              <p:nvSpPr>
                <p:cNvPr id="2" name="TextBox 1">
                  <a:extLst>
                    <a:ext uri="{FF2B5EF4-FFF2-40B4-BE49-F238E27FC236}">
                      <a16:creationId xmlns:a16="http://schemas.microsoft.com/office/drawing/2014/main" id="{1181DBBB-AB50-5C02-4F45-902862926E57}"/>
                    </a:ext>
                  </a:extLst>
                </p:cNvPr>
                <p:cNvSpPr txBox="1"/>
                <p:nvPr/>
              </p:nvSpPr>
              <p:spPr>
                <a:xfrm>
                  <a:off x="626976" y="906650"/>
                  <a:ext cx="3096359" cy="1569660"/>
                </a:xfrm>
                <a:prstGeom prst="rect">
                  <a:avLst/>
                </a:prstGeom>
                <a:noFill/>
              </p:spPr>
              <p:txBody>
                <a:bodyPr wrap="square" rtlCol="0">
                  <a:spAutoFit/>
                </a:bodyPr>
                <a:lstStyle/>
                <a:p>
                  <a:pPr algn="ctr"/>
                  <a:r>
                    <a:rPr lang="en-US" sz="4950" b="1" dirty="0">
                      <a:solidFill>
                        <a:schemeClr val="bg1"/>
                      </a:solidFill>
                      <a:latin typeface="CF Three Dimensions Personal" pitchFamily="2" charset="0"/>
                    </a:rPr>
                    <a:t>Christ</a:t>
                  </a:r>
                </a:p>
                <a:p>
                  <a:pPr algn="ctr"/>
                  <a:r>
                    <a:rPr lang="en-US" sz="2100" dirty="0"/>
                    <a:t> </a:t>
                  </a:r>
                </a:p>
              </p:txBody>
            </p:sp>
            <p:sp>
              <p:nvSpPr>
                <p:cNvPr id="4" name="Oval 3">
                  <a:extLst>
                    <a:ext uri="{FF2B5EF4-FFF2-40B4-BE49-F238E27FC236}">
                      <a16:creationId xmlns:a16="http://schemas.microsoft.com/office/drawing/2014/main" id="{BF8E7DB2-F0A9-6735-201C-FB1A2B8DF2D5}"/>
                    </a:ext>
                  </a:extLst>
                </p:cNvPr>
                <p:cNvSpPr/>
                <p:nvPr/>
              </p:nvSpPr>
              <p:spPr>
                <a:xfrm>
                  <a:off x="609600" y="249382"/>
                  <a:ext cx="3241964" cy="2286000"/>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8" name="Oval 7">
                <a:extLst>
                  <a:ext uri="{FF2B5EF4-FFF2-40B4-BE49-F238E27FC236}">
                    <a16:creationId xmlns:a16="http://schemas.microsoft.com/office/drawing/2014/main" id="{C007F9D7-FDAA-4486-94E9-EBCA1F8C51D1}"/>
                  </a:ext>
                </a:extLst>
              </p:cNvPr>
              <p:cNvSpPr/>
              <p:nvPr/>
            </p:nvSpPr>
            <p:spPr>
              <a:xfrm>
                <a:off x="682402" y="2535381"/>
                <a:ext cx="3241964" cy="4128655"/>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6E2513CC-058C-6C76-2A7E-4E4D95CEF789}"/>
                  </a:ext>
                </a:extLst>
              </p:cNvPr>
              <p:cNvSpPr/>
              <p:nvPr/>
            </p:nvSpPr>
            <p:spPr>
              <a:xfrm>
                <a:off x="775296" y="3237012"/>
                <a:ext cx="3101705" cy="2893100"/>
              </a:xfrm>
              <a:prstGeom prst="rect">
                <a:avLst/>
              </a:prstGeom>
            </p:spPr>
            <p:txBody>
              <a:bodyPr wrap="none">
                <a:spAutoFit/>
              </a:bodyPr>
              <a:lstStyle/>
              <a:p>
                <a:pPr lvl="0" algn="ctr"/>
                <a:r>
                  <a:rPr lang="en-US" sz="2700" b="1" u="sng" dirty="0">
                    <a:solidFill>
                      <a:prstClr val="black"/>
                    </a:solidFill>
                    <a:latin typeface="CF Three Dimensions Personal" pitchFamily="2" charset="0"/>
                  </a:rPr>
                  <a:t>One Church</a:t>
                </a:r>
              </a:p>
              <a:p>
                <a:pPr lvl="0" algn="ctr"/>
                <a:r>
                  <a:rPr lang="en-US" sz="2700" dirty="0">
                    <a:solidFill>
                      <a:prstClr val="black"/>
                    </a:solidFill>
                    <a:latin typeface="HammersmithOne" panose="02010703030501060504" pitchFamily="2" charset="0"/>
                  </a:rPr>
                  <a:t>Colonies CoC</a:t>
                </a:r>
              </a:p>
              <a:p>
                <a:pPr lvl="0" algn="ctr"/>
                <a:r>
                  <a:rPr lang="en-US" sz="2700" dirty="0">
                    <a:solidFill>
                      <a:prstClr val="black"/>
                    </a:solidFill>
                    <a:latin typeface="HammersmithOne" panose="02010703030501060504" pitchFamily="2" charset="0"/>
                  </a:rPr>
                  <a:t>University CoC</a:t>
                </a:r>
              </a:p>
              <a:p>
                <a:pPr lvl="0" algn="ctr"/>
                <a:r>
                  <a:rPr lang="en-US" sz="2700" dirty="0">
                    <a:solidFill>
                      <a:prstClr val="black"/>
                    </a:solidFill>
                    <a:latin typeface="HammersmithOne" panose="02010703030501060504" pitchFamily="2" charset="0"/>
                  </a:rPr>
                  <a:t>S. Amarillo CoC</a:t>
                </a:r>
              </a:p>
              <a:p>
                <a:pPr lvl="0" algn="ctr"/>
                <a:r>
                  <a:rPr lang="en-US" sz="2700" i="1" dirty="0">
                    <a:solidFill>
                      <a:schemeClr val="accent6">
                        <a:lumMod val="75000"/>
                      </a:schemeClr>
                    </a:solidFill>
                    <a:latin typeface="HammersmithOne" panose="02010703030501060504" pitchFamily="2" charset="0"/>
                  </a:rPr>
                  <a:t>Olsen Park?</a:t>
                </a:r>
              </a:p>
            </p:txBody>
          </p:sp>
          <p:sp>
            <p:nvSpPr>
              <p:cNvPr id="12" name="TextBox 11">
                <a:extLst>
                  <a:ext uri="{FF2B5EF4-FFF2-40B4-BE49-F238E27FC236}">
                    <a16:creationId xmlns:a16="http://schemas.microsoft.com/office/drawing/2014/main" id="{B1813CAF-5844-86C7-4EE0-96F533936478}"/>
                  </a:ext>
                </a:extLst>
              </p:cNvPr>
              <p:cNvSpPr txBox="1"/>
              <p:nvPr/>
            </p:nvSpPr>
            <p:spPr>
              <a:xfrm>
                <a:off x="1710256" y="2572386"/>
                <a:ext cx="1177637" cy="492443"/>
              </a:xfrm>
              <a:prstGeom prst="rect">
                <a:avLst/>
              </a:prstGeom>
              <a:noFill/>
            </p:spPr>
            <p:txBody>
              <a:bodyPr wrap="square" rtlCol="0">
                <a:spAutoFit/>
              </a:bodyPr>
              <a:lstStyle/>
              <a:p>
                <a:pPr algn="ctr"/>
                <a:r>
                  <a:rPr lang="en-US" b="1" dirty="0">
                    <a:solidFill>
                      <a:schemeClr val="bg1"/>
                    </a:solidFill>
                  </a:rPr>
                  <a:t>Body</a:t>
                </a:r>
              </a:p>
            </p:txBody>
          </p:sp>
        </p:grpSp>
      </p:grpSp>
      <p:grpSp>
        <p:nvGrpSpPr>
          <p:cNvPr id="6" name="Group 5">
            <a:extLst>
              <a:ext uri="{FF2B5EF4-FFF2-40B4-BE49-F238E27FC236}">
                <a16:creationId xmlns:a16="http://schemas.microsoft.com/office/drawing/2014/main" id="{57B9FC38-7579-44F7-19D9-A10429FF38C4}"/>
              </a:ext>
            </a:extLst>
          </p:cNvPr>
          <p:cNvGrpSpPr/>
          <p:nvPr/>
        </p:nvGrpSpPr>
        <p:grpSpPr>
          <a:xfrm>
            <a:off x="4326253" y="1118629"/>
            <a:ext cx="3899717" cy="5036426"/>
            <a:chOff x="4326253" y="1118629"/>
            <a:chExt cx="3899717" cy="5036426"/>
          </a:xfrm>
        </p:grpSpPr>
        <p:grpSp>
          <p:nvGrpSpPr>
            <p:cNvPr id="14" name="Group 13">
              <a:extLst>
                <a:ext uri="{FF2B5EF4-FFF2-40B4-BE49-F238E27FC236}">
                  <a16:creationId xmlns:a16="http://schemas.microsoft.com/office/drawing/2014/main" id="{250355E4-7FCA-597A-EEDA-7EDE46F5A1A3}"/>
                </a:ext>
              </a:extLst>
            </p:cNvPr>
            <p:cNvGrpSpPr/>
            <p:nvPr/>
          </p:nvGrpSpPr>
          <p:grpSpPr>
            <a:xfrm>
              <a:off x="5060377" y="1118629"/>
              <a:ext cx="2431474" cy="2813124"/>
              <a:chOff x="217501" y="163289"/>
              <a:chExt cx="3241964" cy="3750831"/>
            </a:xfrm>
          </p:grpSpPr>
          <p:sp>
            <p:nvSpPr>
              <p:cNvPr id="15" name="TextBox 14">
                <a:extLst>
                  <a:ext uri="{FF2B5EF4-FFF2-40B4-BE49-F238E27FC236}">
                    <a16:creationId xmlns:a16="http://schemas.microsoft.com/office/drawing/2014/main" id="{9582904D-31CF-FA79-4F45-E00B915B312E}"/>
                  </a:ext>
                </a:extLst>
              </p:cNvPr>
              <p:cNvSpPr txBox="1"/>
              <p:nvPr/>
            </p:nvSpPr>
            <p:spPr>
              <a:xfrm>
                <a:off x="1249662" y="341300"/>
                <a:ext cx="1177637" cy="492443"/>
              </a:xfrm>
              <a:prstGeom prst="rect">
                <a:avLst/>
              </a:prstGeom>
              <a:noFill/>
            </p:spPr>
            <p:txBody>
              <a:bodyPr wrap="square" rtlCol="0">
                <a:spAutoFit/>
              </a:bodyPr>
              <a:lstStyle/>
              <a:p>
                <a:pPr algn="ctr"/>
                <a:r>
                  <a:rPr lang="en-US" b="1" dirty="0">
                    <a:solidFill>
                      <a:schemeClr val="bg1"/>
                    </a:solidFill>
                  </a:rPr>
                  <a:t>Head</a:t>
                </a:r>
              </a:p>
            </p:txBody>
          </p:sp>
          <p:grpSp>
            <p:nvGrpSpPr>
              <p:cNvPr id="16" name="Group 15">
                <a:extLst>
                  <a:ext uri="{FF2B5EF4-FFF2-40B4-BE49-F238E27FC236}">
                    <a16:creationId xmlns:a16="http://schemas.microsoft.com/office/drawing/2014/main" id="{724AD661-917A-D514-7627-4A7996CE77B6}"/>
                  </a:ext>
                </a:extLst>
              </p:cNvPr>
              <p:cNvGrpSpPr/>
              <p:nvPr/>
            </p:nvGrpSpPr>
            <p:grpSpPr>
              <a:xfrm>
                <a:off x="217501" y="163289"/>
                <a:ext cx="3241964" cy="3750831"/>
                <a:chOff x="217501" y="163289"/>
                <a:chExt cx="3241964" cy="3750831"/>
              </a:xfrm>
            </p:grpSpPr>
            <p:grpSp>
              <p:nvGrpSpPr>
                <p:cNvPr id="18" name="Group 17">
                  <a:extLst>
                    <a:ext uri="{FF2B5EF4-FFF2-40B4-BE49-F238E27FC236}">
                      <a16:creationId xmlns:a16="http://schemas.microsoft.com/office/drawing/2014/main" id="{82AD2452-684E-C798-D82F-6B44D4AA4D48}"/>
                    </a:ext>
                  </a:extLst>
                </p:cNvPr>
                <p:cNvGrpSpPr/>
                <p:nvPr/>
              </p:nvGrpSpPr>
              <p:grpSpPr>
                <a:xfrm>
                  <a:off x="217501" y="163289"/>
                  <a:ext cx="3241964" cy="2286000"/>
                  <a:chOff x="217501" y="163289"/>
                  <a:chExt cx="3241964" cy="2286000"/>
                </a:xfrm>
              </p:grpSpPr>
              <p:sp>
                <p:nvSpPr>
                  <p:cNvPr id="23" name="TextBox 22">
                    <a:extLst>
                      <a:ext uri="{FF2B5EF4-FFF2-40B4-BE49-F238E27FC236}">
                        <a16:creationId xmlns:a16="http://schemas.microsoft.com/office/drawing/2014/main" id="{1D05DF3A-FD05-65EF-0AEF-E6A5625C10C2}"/>
                      </a:ext>
                    </a:extLst>
                  </p:cNvPr>
                  <p:cNvSpPr txBox="1"/>
                  <p:nvPr/>
                </p:nvSpPr>
                <p:spPr>
                  <a:xfrm>
                    <a:off x="290302" y="790197"/>
                    <a:ext cx="3096358" cy="1569660"/>
                  </a:xfrm>
                  <a:prstGeom prst="rect">
                    <a:avLst/>
                  </a:prstGeom>
                  <a:noFill/>
                </p:spPr>
                <p:txBody>
                  <a:bodyPr wrap="square" rtlCol="0">
                    <a:spAutoFit/>
                  </a:bodyPr>
                  <a:lstStyle/>
                  <a:p>
                    <a:pPr algn="ctr"/>
                    <a:r>
                      <a:rPr lang="en-US" sz="4950" b="1" dirty="0">
                        <a:solidFill>
                          <a:schemeClr val="bg1"/>
                        </a:solidFill>
                        <a:latin typeface="CF Three Dimensions Personal" pitchFamily="2" charset="0"/>
                      </a:rPr>
                      <a:t>Christ</a:t>
                    </a:r>
                  </a:p>
                  <a:p>
                    <a:pPr algn="ctr"/>
                    <a:r>
                      <a:rPr lang="en-US" sz="2100" dirty="0"/>
                      <a:t> </a:t>
                    </a:r>
                  </a:p>
                </p:txBody>
              </p:sp>
              <p:sp>
                <p:nvSpPr>
                  <p:cNvPr id="24" name="Oval 23">
                    <a:extLst>
                      <a:ext uri="{FF2B5EF4-FFF2-40B4-BE49-F238E27FC236}">
                        <a16:creationId xmlns:a16="http://schemas.microsoft.com/office/drawing/2014/main" id="{B658D8D7-919F-9477-D81E-6E57D03D5F82}"/>
                      </a:ext>
                    </a:extLst>
                  </p:cNvPr>
                  <p:cNvSpPr/>
                  <p:nvPr/>
                </p:nvSpPr>
                <p:spPr>
                  <a:xfrm>
                    <a:off x="217501" y="163289"/>
                    <a:ext cx="3241964" cy="2286000"/>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0" name="Rectangle 19">
                  <a:extLst>
                    <a:ext uri="{FF2B5EF4-FFF2-40B4-BE49-F238E27FC236}">
                      <a16:creationId xmlns:a16="http://schemas.microsoft.com/office/drawing/2014/main" id="{AD8FCE2D-7D77-703E-E1DF-8ECDEA346120}"/>
                    </a:ext>
                  </a:extLst>
                </p:cNvPr>
                <p:cNvSpPr/>
                <p:nvPr/>
              </p:nvSpPr>
              <p:spPr>
                <a:xfrm>
                  <a:off x="2202993" y="3237012"/>
                  <a:ext cx="246307" cy="677108"/>
                </a:xfrm>
                <a:prstGeom prst="rect">
                  <a:avLst/>
                </a:prstGeom>
              </p:spPr>
              <p:txBody>
                <a:bodyPr wrap="none">
                  <a:spAutoFit/>
                </a:bodyPr>
                <a:lstStyle/>
                <a:p>
                  <a:pPr lvl="0" algn="ctr"/>
                  <a:endParaRPr lang="en-US" sz="2700" dirty="0">
                    <a:solidFill>
                      <a:prstClr val="black"/>
                    </a:solidFill>
                    <a:latin typeface="HammersmithOne" panose="02010703030501060504" pitchFamily="2" charset="0"/>
                  </a:endParaRPr>
                </a:p>
              </p:txBody>
            </p:sp>
            <p:sp>
              <p:nvSpPr>
                <p:cNvPr id="21" name="TextBox 20">
                  <a:extLst>
                    <a:ext uri="{FF2B5EF4-FFF2-40B4-BE49-F238E27FC236}">
                      <a16:creationId xmlns:a16="http://schemas.microsoft.com/office/drawing/2014/main" id="{628B2897-04E4-0E1C-A41E-B56237583D6B}"/>
                    </a:ext>
                  </a:extLst>
                </p:cNvPr>
                <p:cNvSpPr txBox="1"/>
                <p:nvPr/>
              </p:nvSpPr>
              <p:spPr>
                <a:xfrm>
                  <a:off x="1249662" y="2355600"/>
                  <a:ext cx="1177637" cy="492443"/>
                </a:xfrm>
                <a:prstGeom prst="rect">
                  <a:avLst/>
                </a:prstGeom>
                <a:noFill/>
              </p:spPr>
              <p:txBody>
                <a:bodyPr wrap="square" rtlCol="0">
                  <a:spAutoFit/>
                </a:bodyPr>
                <a:lstStyle/>
                <a:p>
                  <a:pPr algn="ctr"/>
                  <a:r>
                    <a:rPr lang="en-US" b="1" dirty="0">
                      <a:solidFill>
                        <a:schemeClr val="bg1"/>
                      </a:solidFill>
                    </a:rPr>
                    <a:t>Body</a:t>
                  </a:r>
                </a:p>
              </p:txBody>
            </p:sp>
          </p:grpSp>
        </p:grpSp>
        <p:pic>
          <p:nvPicPr>
            <p:cNvPr id="25" name="Picture 24">
              <a:extLst>
                <a:ext uri="{FF2B5EF4-FFF2-40B4-BE49-F238E27FC236}">
                  <a16:creationId xmlns:a16="http://schemas.microsoft.com/office/drawing/2014/main" id="{0FF01DEF-D679-53ED-190B-993281B00C39}"/>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7200"/>
                      </a14:imgEffect>
                    </a14:imgLayer>
                  </a14:imgProps>
                </a:ext>
              </a:extLst>
            </a:blip>
            <a:stretch>
              <a:fillRect/>
            </a:stretch>
          </p:blipFill>
          <p:spPr>
            <a:xfrm>
              <a:off x="4326253" y="3135665"/>
              <a:ext cx="3899717" cy="3019390"/>
            </a:xfrm>
            <a:prstGeom prst="roundRect">
              <a:avLst>
                <a:gd name="adj" fmla="val 37110"/>
              </a:avLst>
            </a:prstGeom>
            <a:ln>
              <a:noFill/>
            </a:ln>
            <a:effectLst>
              <a:outerShdw blurRad="76200" dist="38100" dir="7800000" algn="tl" rotWithShape="0">
                <a:srgbClr val="000000">
                  <a:alpha val="40000"/>
                </a:srgbClr>
              </a:outerShdw>
              <a:softEdge rad="635000"/>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9" name="TextBox 18">
            <a:extLst>
              <a:ext uri="{FF2B5EF4-FFF2-40B4-BE49-F238E27FC236}">
                <a16:creationId xmlns:a16="http://schemas.microsoft.com/office/drawing/2014/main" id="{8FE3F316-47EB-69DC-2695-1B31E46AF5D8}"/>
              </a:ext>
            </a:extLst>
          </p:cNvPr>
          <p:cNvSpPr txBox="1"/>
          <p:nvPr/>
        </p:nvSpPr>
        <p:spPr>
          <a:xfrm>
            <a:off x="2478340" y="2527253"/>
            <a:ext cx="2802903" cy="954107"/>
          </a:xfrm>
          <a:prstGeom prst="rect">
            <a:avLst/>
          </a:prstGeom>
          <a:noFill/>
        </p:spPr>
        <p:txBody>
          <a:bodyPr wrap="square" rtlCol="0">
            <a:spAutoFit/>
          </a:bodyPr>
          <a:lstStyle/>
          <a:p>
            <a:pPr algn="ctr"/>
            <a:r>
              <a:rPr lang="en-US" sz="2800" b="1" dirty="0">
                <a:solidFill>
                  <a:schemeClr val="bg1"/>
                </a:solidFill>
                <a:latin typeface="CF Three Dimensions Personal" pitchFamily="2" charset="0"/>
              </a:rPr>
              <a:t>A denomination</a:t>
            </a:r>
          </a:p>
          <a:p>
            <a:pPr algn="ctr"/>
            <a:r>
              <a:rPr lang="en-US" sz="2800" dirty="0"/>
              <a:t> </a:t>
            </a:r>
          </a:p>
        </p:txBody>
      </p:sp>
      <p:cxnSp>
        <p:nvCxnSpPr>
          <p:cNvPr id="26" name="Straight Arrow Connector 25">
            <a:extLst>
              <a:ext uri="{FF2B5EF4-FFF2-40B4-BE49-F238E27FC236}">
                <a16:creationId xmlns:a16="http://schemas.microsoft.com/office/drawing/2014/main" id="{3D02C607-34B3-FF32-B0ED-0D2B41E5889A}"/>
              </a:ext>
            </a:extLst>
          </p:cNvPr>
          <p:cNvCxnSpPr>
            <a:cxnSpLocks/>
          </p:cNvCxnSpPr>
          <p:nvPr/>
        </p:nvCxnSpPr>
        <p:spPr>
          <a:xfrm flipH="1">
            <a:off x="3196177" y="3132195"/>
            <a:ext cx="989676" cy="79359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CC8D914B-C886-1BDA-EEF1-E46F99436A07}"/>
              </a:ext>
            </a:extLst>
          </p:cNvPr>
          <p:cNvSpPr/>
          <p:nvPr/>
        </p:nvSpPr>
        <p:spPr>
          <a:xfrm>
            <a:off x="368458" y="-1002"/>
            <a:ext cx="8775542" cy="1261884"/>
          </a:xfrm>
          <a:prstGeom prst="rect">
            <a:avLst/>
          </a:prstGeom>
        </p:spPr>
        <p:txBody>
          <a:bodyPr wrap="square">
            <a:spAutoFit/>
          </a:bodyPr>
          <a:lstStyle/>
          <a:p>
            <a:pPr lvl="0" algn="r"/>
            <a:r>
              <a:rPr lang="en-US" sz="3700" b="1" dirty="0">
                <a:solidFill>
                  <a:prstClr val="black"/>
                </a:solidFill>
                <a:latin typeface="Source Sans Pro Light" panose="020B0403030403020204" pitchFamily="34" charset="0"/>
              </a:rPr>
              <a:t>The ONE TRUE Church is made up of “churches of Christ?”</a:t>
            </a:r>
            <a:endParaRPr lang="en-US" sz="3700" dirty="0">
              <a:solidFill>
                <a:prstClr val="white"/>
              </a:solidFill>
              <a:latin typeface="Source Sans Pro Light" panose="020B0403030403020204" pitchFamily="34" charset="0"/>
            </a:endParaRPr>
          </a:p>
        </p:txBody>
      </p:sp>
    </p:spTree>
    <p:extLst>
      <p:ext uri="{BB962C8B-B14F-4D97-AF65-F5344CB8AC3E}">
        <p14:creationId xmlns:p14="http://schemas.microsoft.com/office/powerpoint/2010/main" val="84370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19CFB-FC3A-4DE1-CBB2-2FD3F73B77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F01D63-B9B3-FB65-FD5B-727228D1FDA2}"/>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820" y="0"/>
            <a:ext cx="9150820" cy="6858000"/>
          </a:xfrm>
          <a:prstGeom prst="rect">
            <a:avLst/>
          </a:prstGeom>
        </p:spPr>
      </p:pic>
      <p:pic>
        <p:nvPicPr>
          <p:cNvPr id="9" name="Picture 8" descr="A close up of a sign&#10;&#10;Description generated with high confidence">
            <a:extLst>
              <a:ext uri="{FF2B5EF4-FFF2-40B4-BE49-F238E27FC236}">
                <a16:creationId xmlns:a16="http://schemas.microsoft.com/office/drawing/2014/main" id="{6D29CAEB-0B4D-493A-C9A4-83E881425C9B}"/>
              </a:ext>
            </a:extLst>
          </p:cNvPr>
          <p:cNvPicPr>
            <a:picLocks noChangeAspect="1"/>
          </p:cNvPicPr>
          <p:nvPr/>
        </p:nvPicPr>
        <p:blipFill>
          <a:blip r:embed="rId5"/>
          <a:stretch>
            <a:fillRect/>
          </a:stretch>
        </p:blipFill>
        <p:spPr>
          <a:xfrm>
            <a:off x="7562290" y="6022181"/>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2" name="TextBox 21">
            <a:extLst>
              <a:ext uri="{FF2B5EF4-FFF2-40B4-BE49-F238E27FC236}">
                <a16:creationId xmlns:a16="http://schemas.microsoft.com/office/drawing/2014/main" id="{A007F291-9FBE-59EB-6FF4-CC698938E9A7}"/>
              </a:ext>
            </a:extLst>
          </p:cNvPr>
          <p:cNvSpPr txBox="1"/>
          <p:nvPr/>
        </p:nvSpPr>
        <p:spPr>
          <a:xfrm>
            <a:off x="4343400" y="2260023"/>
            <a:ext cx="3356264" cy="300082"/>
          </a:xfrm>
          <a:prstGeom prst="rect">
            <a:avLst/>
          </a:prstGeom>
          <a:noFill/>
        </p:spPr>
        <p:txBody>
          <a:bodyPr wrap="square" rtlCol="0">
            <a:spAutoFit/>
          </a:bodyPr>
          <a:lstStyle/>
          <a:p>
            <a:endParaRPr lang="en-US" sz="1350" dirty="0"/>
          </a:p>
        </p:txBody>
      </p:sp>
      <p:grpSp>
        <p:nvGrpSpPr>
          <p:cNvPr id="6" name="Group 5">
            <a:extLst>
              <a:ext uri="{FF2B5EF4-FFF2-40B4-BE49-F238E27FC236}">
                <a16:creationId xmlns:a16="http://schemas.microsoft.com/office/drawing/2014/main" id="{57B9FC38-7579-44F7-19D9-A10429FF38C4}"/>
              </a:ext>
            </a:extLst>
          </p:cNvPr>
          <p:cNvGrpSpPr/>
          <p:nvPr/>
        </p:nvGrpSpPr>
        <p:grpSpPr>
          <a:xfrm>
            <a:off x="4837201" y="1118629"/>
            <a:ext cx="3388769" cy="5036426"/>
            <a:chOff x="4326253" y="1118629"/>
            <a:chExt cx="3899717" cy="5036426"/>
          </a:xfrm>
        </p:grpSpPr>
        <p:grpSp>
          <p:nvGrpSpPr>
            <p:cNvPr id="14" name="Group 13">
              <a:extLst>
                <a:ext uri="{FF2B5EF4-FFF2-40B4-BE49-F238E27FC236}">
                  <a16:creationId xmlns:a16="http://schemas.microsoft.com/office/drawing/2014/main" id="{250355E4-7FCA-597A-EEDA-7EDE46F5A1A3}"/>
                </a:ext>
              </a:extLst>
            </p:cNvPr>
            <p:cNvGrpSpPr/>
            <p:nvPr/>
          </p:nvGrpSpPr>
          <p:grpSpPr>
            <a:xfrm>
              <a:off x="5060377" y="1118629"/>
              <a:ext cx="2431474" cy="2813124"/>
              <a:chOff x="217501" y="163289"/>
              <a:chExt cx="3241964" cy="3750831"/>
            </a:xfrm>
          </p:grpSpPr>
          <p:sp>
            <p:nvSpPr>
              <p:cNvPr id="15" name="TextBox 14">
                <a:extLst>
                  <a:ext uri="{FF2B5EF4-FFF2-40B4-BE49-F238E27FC236}">
                    <a16:creationId xmlns:a16="http://schemas.microsoft.com/office/drawing/2014/main" id="{9582904D-31CF-FA79-4F45-E00B915B312E}"/>
                  </a:ext>
                </a:extLst>
              </p:cNvPr>
              <p:cNvSpPr txBox="1"/>
              <p:nvPr/>
            </p:nvSpPr>
            <p:spPr>
              <a:xfrm>
                <a:off x="1249662" y="341300"/>
                <a:ext cx="1177637" cy="492443"/>
              </a:xfrm>
              <a:prstGeom prst="rect">
                <a:avLst/>
              </a:prstGeom>
              <a:noFill/>
            </p:spPr>
            <p:txBody>
              <a:bodyPr wrap="square" rtlCol="0">
                <a:spAutoFit/>
              </a:bodyPr>
              <a:lstStyle/>
              <a:p>
                <a:pPr algn="ctr"/>
                <a:r>
                  <a:rPr lang="en-US" b="1" dirty="0">
                    <a:solidFill>
                      <a:schemeClr val="bg1"/>
                    </a:solidFill>
                  </a:rPr>
                  <a:t>Head</a:t>
                </a:r>
              </a:p>
            </p:txBody>
          </p:sp>
          <p:grpSp>
            <p:nvGrpSpPr>
              <p:cNvPr id="16" name="Group 15">
                <a:extLst>
                  <a:ext uri="{FF2B5EF4-FFF2-40B4-BE49-F238E27FC236}">
                    <a16:creationId xmlns:a16="http://schemas.microsoft.com/office/drawing/2014/main" id="{724AD661-917A-D514-7627-4A7996CE77B6}"/>
                  </a:ext>
                </a:extLst>
              </p:cNvPr>
              <p:cNvGrpSpPr/>
              <p:nvPr/>
            </p:nvGrpSpPr>
            <p:grpSpPr>
              <a:xfrm>
                <a:off x="217501" y="163289"/>
                <a:ext cx="3241964" cy="3750831"/>
                <a:chOff x="217501" y="163289"/>
                <a:chExt cx="3241964" cy="3750831"/>
              </a:xfrm>
            </p:grpSpPr>
            <p:grpSp>
              <p:nvGrpSpPr>
                <p:cNvPr id="18" name="Group 17">
                  <a:extLst>
                    <a:ext uri="{FF2B5EF4-FFF2-40B4-BE49-F238E27FC236}">
                      <a16:creationId xmlns:a16="http://schemas.microsoft.com/office/drawing/2014/main" id="{82AD2452-684E-C798-D82F-6B44D4AA4D48}"/>
                    </a:ext>
                  </a:extLst>
                </p:cNvPr>
                <p:cNvGrpSpPr/>
                <p:nvPr/>
              </p:nvGrpSpPr>
              <p:grpSpPr>
                <a:xfrm>
                  <a:off x="217501" y="163289"/>
                  <a:ext cx="3241964" cy="2286000"/>
                  <a:chOff x="217501" y="163289"/>
                  <a:chExt cx="3241964" cy="2286000"/>
                </a:xfrm>
              </p:grpSpPr>
              <p:sp>
                <p:nvSpPr>
                  <p:cNvPr id="23" name="TextBox 22">
                    <a:extLst>
                      <a:ext uri="{FF2B5EF4-FFF2-40B4-BE49-F238E27FC236}">
                        <a16:creationId xmlns:a16="http://schemas.microsoft.com/office/drawing/2014/main" id="{1D05DF3A-FD05-65EF-0AEF-E6A5625C10C2}"/>
                      </a:ext>
                    </a:extLst>
                  </p:cNvPr>
                  <p:cNvSpPr txBox="1"/>
                  <p:nvPr/>
                </p:nvSpPr>
                <p:spPr>
                  <a:xfrm>
                    <a:off x="290302" y="790197"/>
                    <a:ext cx="3096358" cy="1569660"/>
                  </a:xfrm>
                  <a:prstGeom prst="rect">
                    <a:avLst/>
                  </a:prstGeom>
                  <a:noFill/>
                </p:spPr>
                <p:txBody>
                  <a:bodyPr wrap="square" rtlCol="0">
                    <a:spAutoFit/>
                  </a:bodyPr>
                  <a:lstStyle/>
                  <a:p>
                    <a:pPr algn="ctr"/>
                    <a:r>
                      <a:rPr lang="en-US" sz="4950" b="1" dirty="0">
                        <a:solidFill>
                          <a:schemeClr val="bg1"/>
                        </a:solidFill>
                        <a:latin typeface="CF Three Dimensions Personal" pitchFamily="2" charset="0"/>
                      </a:rPr>
                      <a:t>Christ</a:t>
                    </a:r>
                  </a:p>
                  <a:p>
                    <a:pPr algn="ctr"/>
                    <a:r>
                      <a:rPr lang="en-US" sz="2100" dirty="0"/>
                      <a:t> </a:t>
                    </a:r>
                  </a:p>
                </p:txBody>
              </p:sp>
              <p:sp>
                <p:nvSpPr>
                  <p:cNvPr id="24" name="Oval 23">
                    <a:extLst>
                      <a:ext uri="{FF2B5EF4-FFF2-40B4-BE49-F238E27FC236}">
                        <a16:creationId xmlns:a16="http://schemas.microsoft.com/office/drawing/2014/main" id="{B658D8D7-919F-9477-D81E-6E57D03D5F82}"/>
                      </a:ext>
                    </a:extLst>
                  </p:cNvPr>
                  <p:cNvSpPr/>
                  <p:nvPr/>
                </p:nvSpPr>
                <p:spPr>
                  <a:xfrm>
                    <a:off x="217501" y="163289"/>
                    <a:ext cx="3241964" cy="2286000"/>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0" name="Rectangle 19">
                  <a:extLst>
                    <a:ext uri="{FF2B5EF4-FFF2-40B4-BE49-F238E27FC236}">
                      <a16:creationId xmlns:a16="http://schemas.microsoft.com/office/drawing/2014/main" id="{AD8FCE2D-7D77-703E-E1DF-8ECDEA346120}"/>
                    </a:ext>
                  </a:extLst>
                </p:cNvPr>
                <p:cNvSpPr/>
                <p:nvPr/>
              </p:nvSpPr>
              <p:spPr>
                <a:xfrm>
                  <a:off x="2202993" y="3237012"/>
                  <a:ext cx="246307" cy="677108"/>
                </a:xfrm>
                <a:prstGeom prst="rect">
                  <a:avLst/>
                </a:prstGeom>
              </p:spPr>
              <p:txBody>
                <a:bodyPr wrap="none">
                  <a:spAutoFit/>
                </a:bodyPr>
                <a:lstStyle/>
                <a:p>
                  <a:pPr lvl="0" algn="ctr"/>
                  <a:endParaRPr lang="en-US" sz="2700" dirty="0">
                    <a:solidFill>
                      <a:prstClr val="black"/>
                    </a:solidFill>
                    <a:latin typeface="HammersmithOne" panose="02010703030501060504" pitchFamily="2" charset="0"/>
                  </a:endParaRPr>
                </a:p>
              </p:txBody>
            </p:sp>
            <p:sp>
              <p:nvSpPr>
                <p:cNvPr id="21" name="TextBox 20">
                  <a:extLst>
                    <a:ext uri="{FF2B5EF4-FFF2-40B4-BE49-F238E27FC236}">
                      <a16:creationId xmlns:a16="http://schemas.microsoft.com/office/drawing/2014/main" id="{628B2897-04E4-0E1C-A41E-B56237583D6B}"/>
                    </a:ext>
                  </a:extLst>
                </p:cNvPr>
                <p:cNvSpPr txBox="1"/>
                <p:nvPr/>
              </p:nvSpPr>
              <p:spPr>
                <a:xfrm>
                  <a:off x="1249662" y="2355600"/>
                  <a:ext cx="1177637" cy="492443"/>
                </a:xfrm>
                <a:prstGeom prst="rect">
                  <a:avLst/>
                </a:prstGeom>
                <a:noFill/>
              </p:spPr>
              <p:txBody>
                <a:bodyPr wrap="square" rtlCol="0">
                  <a:spAutoFit/>
                </a:bodyPr>
                <a:lstStyle/>
                <a:p>
                  <a:pPr algn="ctr"/>
                  <a:r>
                    <a:rPr lang="en-US" b="1" dirty="0">
                      <a:solidFill>
                        <a:schemeClr val="bg1"/>
                      </a:solidFill>
                    </a:rPr>
                    <a:t>Body</a:t>
                  </a:r>
                </a:p>
              </p:txBody>
            </p:sp>
          </p:grpSp>
        </p:grpSp>
        <p:pic>
          <p:nvPicPr>
            <p:cNvPr id="25" name="Picture 24">
              <a:extLst>
                <a:ext uri="{FF2B5EF4-FFF2-40B4-BE49-F238E27FC236}">
                  <a16:creationId xmlns:a16="http://schemas.microsoft.com/office/drawing/2014/main" id="{0FF01DEF-D679-53ED-190B-993281B00C39}"/>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7200"/>
                      </a14:imgEffect>
                    </a14:imgLayer>
                  </a14:imgProps>
                </a:ext>
              </a:extLst>
            </a:blip>
            <a:stretch>
              <a:fillRect/>
            </a:stretch>
          </p:blipFill>
          <p:spPr>
            <a:xfrm>
              <a:off x="4326253" y="3135665"/>
              <a:ext cx="3899717" cy="3019390"/>
            </a:xfrm>
            <a:prstGeom prst="roundRect">
              <a:avLst>
                <a:gd name="adj" fmla="val 37110"/>
              </a:avLst>
            </a:prstGeom>
            <a:ln>
              <a:noFill/>
            </a:ln>
            <a:effectLst>
              <a:outerShdw blurRad="76200" dist="38100" dir="7800000" algn="tl" rotWithShape="0">
                <a:srgbClr val="000000">
                  <a:alpha val="40000"/>
                </a:srgbClr>
              </a:outerShdw>
              <a:softEdge rad="635000"/>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5" name="Picture 4">
            <a:extLst>
              <a:ext uri="{FF2B5EF4-FFF2-40B4-BE49-F238E27FC236}">
                <a16:creationId xmlns:a16="http://schemas.microsoft.com/office/drawing/2014/main" id="{13EBF0C9-97D5-2C36-7B16-0D5BFE096A5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675" y="1492475"/>
            <a:ext cx="4629822" cy="4662580"/>
          </a:xfrm>
          <a:prstGeom prst="rect">
            <a:avLst/>
          </a:prstGeom>
        </p:spPr>
      </p:pic>
      <p:sp>
        <p:nvSpPr>
          <p:cNvPr id="7" name="Rectangle 6">
            <a:extLst>
              <a:ext uri="{FF2B5EF4-FFF2-40B4-BE49-F238E27FC236}">
                <a16:creationId xmlns:a16="http://schemas.microsoft.com/office/drawing/2014/main" id="{165C06A5-32E5-7945-3DAF-E375CC8C653B}"/>
              </a:ext>
            </a:extLst>
          </p:cNvPr>
          <p:cNvSpPr/>
          <p:nvPr/>
        </p:nvSpPr>
        <p:spPr>
          <a:xfrm>
            <a:off x="73675" y="70701"/>
            <a:ext cx="8775542" cy="126188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sz="3800" b="1" dirty="0">
                <a:solidFill>
                  <a:prstClr val="black"/>
                </a:solidFill>
                <a:latin typeface="Source Sans Pro Light" panose="020B0403030403020204" pitchFamily="34" charset="0"/>
              </a:rPr>
              <a:t>I thought the church of Christ wasn’t a denomination? </a:t>
            </a:r>
            <a:endParaRPr lang="en-US" sz="3800" dirty="0">
              <a:solidFill>
                <a:prstClr val="white"/>
              </a:solidFill>
              <a:latin typeface="Source Sans Pro Light" panose="020B0403030403020204" pitchFamily="34" charset="0"/>
            </a:endParaRPr>
          </a:p>
        </p:txBody>
      </p:sp>
    </p:spTree>
    <p:extLst>
      <p:ext uri="{BB962C8B-B14F-4D97-AF65-F5344CB8AC3E}">
        <p14:creationId xmlns:p14="http://schemas.microsoft.com/office/powerpoint/2010/main" val="3400372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19CFB-FC3A-4DE1-CBB2-2FD3F73B77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F01D63-B9B3-FB65-FD5B-727228D1FDA2}"/>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820" y="0"/>
            <a:ext cx="9150820" cy="6858000"/>
          </a:xfrm>
          <a:prstGeom prst="rect">
            <a:avLst/>
          </a:prstGeom>
        </p:spPr>
      </p:pic>
      <p:pic>
        <p:nvPicPr>
          <p:cNvPr id="9" name="Picture 8" descr="A close up of a sign&#10;&#10;Description generated with high confidence">
            <a:extLst>
              <a:ext uri="{FF2B5EF4-FFF2-40B4-BE49-F238E27FC236}">
                <a16:creationId xmlns:a16="http://schemas.microsoft.com/office/drawing/2014/main" id="{6D29CAEB-0B4D-493A-C9A4-83E881425C9B}"/>
              </a:ext>
            </a:extLst>
          </p:cNvPr>
          <p:cNvPicPr>
            <a:picLocks noChangeAspect="1"/>
          </p:cNvPicPr>
          <p:nvPr/>
        </p:nvPicPr>
        <p:blipFill>
          <a:blip r:embed="rId5"/>
          <a:stretch>
            <a:fillRect/>
          </a:stretch>
        </p:blipFill>
        <p:spPr>
          <a:xfrm>
            <a:off x="7562290" y="6022181"/>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2" name="TextBox 21">
            <a:extLst>
              <a:ext uri="{FF2B5EF4-FFF2-40B4-BE49-F238E27FC236}">
                <a16:creationId xmlns:a16="http://schemas.microsoft.com/office/drawing/2014/main" id="{A007F291-9FBE-59EB-6FF4-CC698938E9A7}"/>
              </a:ext>
            </a:extLst>
          </p:cNvPr>
          <p:cNvSpPr txBox="1"/>
          <p:nvPr/>
        </p:nvSpPr>
        <p:spPr>
          <a:xfrm>
            <a:off x="4343400" y="2260023"/>
            <a:ext cx="3356264" cy="300082"/>
          </a:xfrm>
          <a:prstGeom prst="rect">
            <a:avLst/>
          </a:prstGeom>
          <a:noFill/>
        </p:spPr>
        <p:txBody>
          <a:bodyPr wrap="square" rtlCol="0">
            <a:spAutoFit/>
          </a:bodyPr>
          <a:lstStyle/>
          <a:p>
            <a:endParaRPr lang="en-US" sz="1350" dirty="0"/>
          </a:p>
        </p:txBody>
      </p:sp>
      <p:grpSp>
        <p:nvGrpSpPr>
          <p:cNvPr id="6" name="Group 5">
            <a:extLst>
              <a:ext uri="{FF2B5EF4-FFF2-40B4-BE49-F238E27FC236}">
                <a16:creationId xmlns:a16="http://schemas.microsoft.com/office/drawing/2014/main" id="{57B9FC38-7579-44F7-19D9-A10429FF38C4}"/>
              </a:ext>
            </a:extLst>
          </p:cNvPr>
          <p:cNvGrpSpPr/>
          <p:nvPr/>
        </p:nvGrpSpPr>
        <p:grpSpPr>
          <a:xfrm>
            <a:off x="4932793" y="1118629"/>
            <a:ext cx="3388769" cy="5036426"/>
            <a:chOff x="4326253" y="1118629"/>
            <a:chExt cx="3899717" cy="5036426"/>
          </a:xfrm>
        </p:grpSpPr>
        <p:grpSp>
          <p:nvGrpSpPr>
            <p:cNvPr id="14" name="Group 13">
              <a:extLst>
                <a:ext uri="{FF2B5EF4-FFF2-40B4-BE49-F238E27FC236}">
                  <a16:creationId xmlns:a16="http://schemas.microsoft.com/office/drawing/2014/main" id="{250355E4-7FCA-597A-EEDA-7EDE46F5A1A3}"/>
                </a:ext>
              </a:extLst>
            </p:cNvPr>
            <p:cNvGrpSpPr/>
            <p:nvPr/>
          </p:nvGrpSpPr>
          <p:grpSpPr>
            <a:xfrm>
              <a:off x="5060377" y="1118629"/>
              <a:ext cx="2431474" cy="2813124"/>
              <a:chOff x="217501" y="163289"/>
              <a:chExt cx="3241964" cy="3750831"/>
            </a:xfrm>
          </p:grpSpPr>
          <p:sp>
            <p:nvSpPr>
              <p:cNvPr id="15" name="TextBox 14">
                <a:extLst>
                  <a:ext uri="{FF2B5EF4-FFF2-40B4-BE49-F238E27FC236}">
                    <a16:creationId xmlns:a16="http://schemas.microsoft.com/office/drawing/2014/main" id="{9582904D-31CF-FA79-4F45-E00B915B312E}"/>
                  </a:ext>
                </a:extLst>
              </p:cNvPr>
              <p:cNvSpPr txBox="1"/>
              <p:nvPr/>
            </p:nvSpPr>
            <p:spPr>
              <a:xfrm>
                <a:off x="1249662" y="341300"/>
                <a:ext cx="1177637" cy="492443"/>
              </a:xfrm>
              <a:prstGeom prst="rect">
                <a:avLst/>
              </a:prstGeom>
              <a:noFill/>
            </p:spPr>
            <p:txBody>
              <a:bodyPr wrap="square" rtlCol="0">
                <a:spAutoFit/>
              </a:bodyPr>
              <a:lstStyle/>
              <a:p>
                <a:pPr algn="ctr"/>
                <a:r>
                  <a:rPr lang="en-US" b="1" dirty="0">
                    <a:solidFill>
                      <a:schemeClr val="bg1"/>
                    </a:solidFill>
                  </a:rPr>
                  <a:t>Head</a:t>
                </a:r>
              </a:p>
            </p:txBody>
          </p:sp>
          <p:grpSp>
            <p:nvGrpSpPr>
              <p:cNvPr id="16" name="Group 15">
                <a:extLst>
                  <a:ext uri="{FF2B5EF4-FFF2-40B4-BE49-F238E27FC236}">
                    <a16:creationId xmlns:a16="http://schemas.microsoft.com/office/drawing/2014/main" id="{724AD661-917A-D514-7627-4A7996CE77B6}"/>
                  </a:ext>
                </a:extLst>
              </p:cNvPr>
              <p:cNvGrpSpPr/>
              <p:nvPr/>
            </p:nvGrpSpPr>
            <p:grpSpPr>
              <a:xfrm>
                <a:off x="217501" y="163289"/>
                <a:ext cx="3241964" cy="3750831"/>
                <a:chOff x="217501" y="163289"/>
                <a:chExt cx="3241964" cy="3750831"/>
              </a:xfrm>
            </p:grpSpPr>
            <p:grpSp>
              <p:nvGrpSpPr>
                <p:cNvPr id="18" name="Group 17">
                  <a:extLst>
                    <a:ext uri="{FF2B5EF4-FFF2-40B4-BE49-F238E27FC236}">
                      <a16:creationId xmlns:a16="http://schemas.microsoft.com/office/drawing/2014/main" id="{82AD2452-684E-C798-D82F-6B44D4AA4D48}"/>
                    </a:ext>
                  </a:extLst>
                </p:cNvPr>
                <p:cNvGrpSpPr/>
                <p:nvPr/>
              </p:nvGrpSpPr>
              <p:grpSpPr>
                <a:xfrm>
                  <a:off x="217501" y="163289"/>
                  <a:ext cx="3241964" cy="2286000"/>
                  <a:chOff x="217501" y="163289"/>
                  <a:chExt cx="3241964" cy="2286000"/>
                </a:xfrm>
              </p:grpSpPr>
              <p:sp>
                <p:nvSpPr>
                  <p:cNvPr id="23" name="TextBox 22">
                    <a:extLst>
                      <a:ext uri="{FF2B5EF4-FFF2-40B4-BE49-F238E27FC236}">
                        <a16:creationId xmlns:a16="http://schemas.microsoft.com/office/drawing/2014/main" id="{1D05DF3A-FD05-65EF-0AEF-E6A5625C10C2}"/>
                      </a:ext>
                    </a:extLst>
                  </p:cNvPr>
                  <p:cNvSpPr txBox="1"/>
                  <p:nvPr/>
                </p:nvSpPr>
                <p:spPr>
                  <a:xfrm>
                    <a:off x="290302" y="790197"/>
                    <a:ext cx="3096358" cy="1569660"/>
                  </a:xfrm>
                  <a:prstGeom prst="rect">
                    <a:avLst/>
                  </a:prstGeom>
                  <a:noFill/>
                </p:spPr>
                <p:txBody>
                  <a:bodyPr wrap="square" rtlCol="0">
                    <a:spAutoFit/>
                  </a:bodyPr>
                  <a:lstStyle/>
                  <a:p>
                    <a:pPr algn="ctr"/>
                    <a:r>
                      <a:rPr lang="en-US" sz="4950" b="1" dirty="0">
                        <a:solidFill>
                          <a:schemeClr val="bg1"/>
                        </a:solidFill>
                        <a:latin typeface="CF Three Dimensions Personal" pitchFamily="2" charset="0"/>
                      </a:rPr>
                      <a:t>Christ</a:t>
                    </a:r>
                  </a:p>
                  <a:p>
                    <a:pPr algn="ctr"/>
                    <a:r>
                      <a:rPr lang="en-US" sz="2100" dirty="0"/>
                      <a:t> </a:t>
                    </a:r>
                  </a:p>
                </p:txBody>
              </p:sp>
              <p:sp>
                <p:nvSpPr>
                  <p:cNvPr id="24" name="Oval 23">
                    <a:extLst>
                      <a:ext uri="{FF2B5EF4-FFF2-40B4-BE49-F238E27FC236}">
                        <a16:creationId xmlns:a16="http://schemas.microsoft.com/office/drawing/2014/main" id="{B658D8D7-919F-9477-D81E-6E57D03D5F82}"/>
                      </a:ext>
                    </a:extLst>
                  </p:cNvPr>
                  <p:cNvSpPr/>
                  <p:nvPr/>
                </p:nvSpPr>
                <p:spPr>
                  <a:xfrm>
                    <a:off x="217501" y="163289"/>
                    <a:ext cx="3241964" cy="2286000"/>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0" name="Rectangle 19">
                  <a:extLst>
                    <a:ext uri="{FF2B5EF4-FFF2-40B4-BE49-F238E27FC236}">
                      <a16:creationId xmlns:a16="http://schemas.microsoft.com/office/drawing/2014/main" id="{AD8FCE2D-7D77-703E-E1DF-8ECDEA346120}"/>
                    </a:ext>
                  </a:extLst>
                </p:cNvPr>
                <p:cNvSpPr/>
                <p:nvPr/>
              </p:nvSpPr>
              <p:spPr>
                <a:xfrm>
                  <a:off x="2202993" y="3237012"/>
                  <a:ext cx="246307" cy="677108"/>
                </a:xfrm>
                <a:prstGeom prst="rect">
                  <a:avLst/>
                </a:prstGeom>
              </p:spPr>
              <p:txBody>
                <a:bodyPr wrap="none">
                  <a:spAutoFit/>
                </a:bodyPr>
                <a:lstStyle/>
                <a:p>
                  <a:pPr lvl="0" algn="ctr"/>
                  <a:endParaRPr lang="en-US" sz="2700" dirty="0">
                    <a:solidFill>
                      <a:prstClr val="black"/>
                    </a:solidFill>
                    <a:latin typeface="HammersmithOne" panose="02010703030501060504" pitchFamily="2" charset="0"/>
                  </a:endParaRPr>
                </a:p>
              </p:txBody>
            </p:sp>
            <p:sp>
              <p:nvSpPr>
                <p:cNvPr id="21" name="TextBox 20">
                  <a:extLst>
                    <a:ext uri="{FF2B5EF4-FFF2-40B4-BE49-F238E27FC236}">
                      <a16:creationId xmlns:a16="http://schemas.microsoft.com/office/drawing/2014/main" id="{628B2897-04E4-0E1C-A41E-B56237583D6B}"/>
                    </a:ext>
                  </a:extLst>
                </p:cNvPr>
                <p:cNvSpPr txBox="1"/>
                <p:nvPr/>
              </p:nvSpPr>
              <p:spPr>
                <a:xfrm>
                  <a:off x="1249662" y="2355600"/>
                  <a:ext cx="1177637" cy="492443"/>
                </a:xfrm>
                <a:prstGeom prst="rect">
                  <a:avLst/>
                </a:prstGeom>
                <a:noFill/>
              </p:spPr>
              <p:txBody>
                <a:bodyPr wrap="square" rtlCol="0">
                  <a:spAutoFit/>
                </a:bodyPr>
                <a:lstStyle/>
                <a:p>
                  <a:pPr algn="ctr"/>
                  <a:r>
                    <a:rPr lang="en-US" b="1" dirty="0">
                      <a:solidFill>
                        <a:schemeClr val="bg1"/>
                      </a:solidFill>
                    </a:rPr>
                    <a:t>Body</a:t>
                  </a:r>
                </a:p>
              </p:txBody>
            </p:sp>
          </p:grpSp>
        </p:grpSp>
        <p:pic>
          <p:nvPicPr>
            <p:cNvPr id="25" name="Picture 24">
              <a:extLst>
                <a:ext uri="{FF2B5EF4-FFF2-40B4-BE49-F238E27FC236}">
                  <a16:creationId xmlns:a16="http://schemas.microsoft.com/office/drawing/2014/main" id="{0FF01DEF-D679-53ED-190B-993281B00C39}"/>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7200"/>
                      </a14:imgEffect>
                    </a14:imgLayer>
                  </a14:imgProps>
                </a:ext>
              </a:extLst>
            </a:blip>
            <a:stretch>
              <a:fillRect/>
            </a:stretch>
          </p:blipFill>
          <p:spPr>
            <a:xfrm>
              <a:off x="4326253" y="3135665"/>
              <a:ext cx="3899717" cy="3019390"/>
            </a:xfrm>
            <a:prstGeom prst="roundRect">
              <a:avLst>
                <a:gd name="adj" fmla="val 37110"/>
              </a:avLst>
            </a:prstGeom>
            <a:ln>
              <a:noFill/>
            </a:ln>
            <a:effectLst>
              <a:outerShdw blurRad="76200" dist="38100" dir="7800000" algn="tl" rotWithShape="0">
                <a:srgbClr val="000000">
                  <a:alpha val="40000"/>
                </a:srgbClr>
              </a:outerShdw>
              <a:softEdge rad="635000"/>
            </a:effectLst>
            <a:scene3d>
              <a:camera prst="orthographicFront"/>
              <a:lightRig rig="contrasting" dir="t">
                <a:rot lat="0" lon="0" rev="4200000"/>
              </a:lightRig>
            </a:scene3d>
            <a:sp3d prstMaterial="plastic">
              <a:bevelT w="381000" h="114300" prst="relaxedInset"/>
              <a:contourClr>
                <a:srgbClr val="969696"/>
              </a:contourClr>
            </a:sp3d>
          </p:spPr>
        </p:pic>
      </p:grpSp>
      <p:sp>
        <p:nvSpPr>
          <p:cNvPr id="17" name="Rectangle 16">
            <a:extLst>
              <a:ext uri="{FF2B5EF4-FFF2-40B4-BE49-F238E27FC236}">
                <a16:creationId xmlns:a16="http://schemas.microsoft.com/office/drawing/2014/main" id="{CC8D914B-C886-1BDA-EEF1-E46F99436A07}"/>
              </a:ext>
            </a:extLst>
          </p:cNvPr>
          <p:cNvSpPr/>
          <p:nvPr/>
        </p:nvSpPr>
        <p:spPr>
          <a:xfrm>
            <a:off x="168458" y="68998"/>
            <a:ext cx="8775542" cy="1261884"/>
          </a:xfrm>
          <a:prstGeom prst="rect">
            <a:avLst/>
          </a:prstGeom>
        </p:spPr>
        <p:txBody>
          <a:bodyPr wrap="square">
            <a:spAutoFit/>
          </a:bodyPr>
          <a:lstStyle/>
          <a:p>
            <a:pPr lvl="0"/>
            <a:r>
              <a:rPr lang="en-US" sz="3800" b="1" dirty="0">
                <a:solidFill>
                  <a:prstClr val="black"/>
                </a:solidFill>
                <a:latin typeface="Source Sans Pro Light" panose="020B0403030403020204" pitchFamily="34" charset="0"/>
              </a:rPr>
              <a:t>I thought the church of Christ wasn’t a denomination? </a:t>
            </a:r>
            <a:endParaRPr lang="en-US" sz="3800" dirty="0">
              <a:solidFill>
                <a:prstClr val="white"/>
              </a:solidFill>
              <a:latin typeface="Source Sans Pro Light" panose="020B0403030403020204" pitchFamily="34" charset="0"/>
            </a:endParaRPr>
          </a:p>
        </p:txBody>
      </p:sp>
      <p:pic>
        <p:nvPicPr>
          <p:cNvPr id="2" name="Picture 1">
            <a:extLst>
              <a:ext uri="{FF2B5EF4-FFF2-40B4-BE49-F238E27FC236}">
                <a16:creationId xmlns:a16="http://schemas.microsoft.com/office/drawing/2014/main" id="{A63C85BE-108C-BE5A-285B-980C76E15CA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0492" y="1424311"/>
            <a:ext cx="4553805" cy="5089559"/>
          </a:xfrm>
          <a:prstGeom prst="rect">
            <a:avLst/>
          </a:prstGeom>
        </p:spPr>
      </p:pic>
      <p:sp>
        <p:nvSpPr>
          <p:cNvPr id="4" name="Rectangle: Rounded Corners 3">
            <a:extLst>
              <a:ext uri="{FF2B5EF4-FFF2-40B4-BE49-F238E27FC236}">
                <a16:creationId xmlns:a16="http://schemas.microsoft.com/office/drawing/2014/main" id="{D4983DED-0F89-AA8E-DE02-38BE114471D8}"/>
              </a:ext>
            </a:extLst>
          </p:cNvPr>
          <p:cNvSpPr/>
          <p:nvPr/>
        </p:nvSpPr>
        <p:spPr>
          <a:xfrm>
            <a:off x="1570976" y="1594631"/>
            <a:ext cx="791497" cy="34450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1782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19CFB-FC3A-4DE1-CBB2-2FD3F73B77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F01D63-B9B3-FB65-FD5B-727228D1FDA2}"/>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820" y="0"/>
            <a:ext cx="9150820" cy="6858000"/>
          </a:xfrm>
          <a:prstGeom prst="rect">
            <a:avLst/>
          </a:prstGeom>
        </p:spPr>
      </p:pic>
      <p:sp>
        <p:nvSpPr>
          <p:cNvPr id="22" name="TextBox 21">
            <a:extLst>
              <a:ext uri="{FF2B5EF4-FFF2-40B4-BE49-F238E27FC236}">
                <a16:creationId xmlns:a16="http://schemas.microsoft.com/office/drawing/2014/main" id="{A007F291-9FBE-59EB-6FF4-CC698938E9A7}"/>
              </a:ext>
            </a:extLst>
          </p:cNvPr>
          <p:cNvSpPr txBox="1"/>
          <p:nvPr/>
        </p:nvSpPr>
        <p:spPr>
          <a:xfrm>
            <a:off x="4343400" y="2260023"/>
            <a:ext cx="3356264" cy="300082"/>
          </a:xfrm>
          <a:prstGeom prst="rect">
            <a:avLst/>
          </a:prstGeom>
          <a:noFill/>
        </p:spPr>
        <p:txBody>
          <a:bodyPr wrap="square" rtlCol="0">
            <a:spAutoFit/>
          </a:bodyPr>
          <a:lstStyle/>
          <a:p>
            <a:endParaRPr lang="en-US" sz="1350" dirty="0"/>
          </a:p>
        </p:txBody>
      </p:sp>
      <p:grpSp>
        <p:nvGrpSpPr>
          <p:cNvPr id="31" name="Group 30">
            <a:extLst>
              <a:ext uri="{FF2B5EF4-FFF2-40B4-BE49-F238E27FC236}">
                <a16:creationId xmlns:a16="http://schemas.microsoft.com/office/drawing/2014/main" id="{CE4BB7E2-5606-49E1-063D-14D84BF2CA8B}"/>
              </a:ext>
            </a:extLst>
          </p:cNvPr>
          <p:cNvGrpSpPr/>
          <p:nvPr/>
        </p:nvGrpSpPr>
        <p:grpSpPr>
          <a:xfrm>
            <a:off x="477982" y="1089585"/>
            <a:ext cx="2486075" cy="4810991"/>
            <a:chOff x="609600" y="249382"/>
            <a:chExt cx="3314766" cy="6414654"/>
          </a:xfrm>
        </p:grpSpPr>
        <p:sp>
          <p:nvSpPr>
            <p:cNvPr id="10" name="TextBox 9">
              <a:extLst>
                <a:ext uri="{FF2B5EF4-FFF2-40B4-BE49-F238E27FC236}">
                  <a16:creationId xmlns:a16="http://schemas.microsoft.com/office/drawing/2014/main" id="{364AC44A-89D8-6721-7873-770CD8EB1E43}"/>
                </a:ext>
              </a:extLst>
            </p:cNvPr>
            <p:cNvSpPr txBox="1"/>
            <p:nvPr/>
          </p:nvSpPr>
          <p:spPr>
            <a:xfrm>
              <a:off x="1641762" y="414207"/>
              <a:ext cx="1177637" cy="492443"/>
            </a:xfrm>
            <a:prstGeom prst="rect">
              <a:avLst/>
            </a:prstGeom>
            <a:noFill/>
          </p:spPr>
          <p:txBody>
            <a:bodyPr wrap="square" rtlCol="0">
              <a:spAutoFit/>
            </a:bodyPr>
            <a:lstStyle/>
            <a:p>
              <a:pPr algn="ctr"/>
              <a:r>
                <a:rPr lang="en-US" b="1" dirty="0">
                  <a:solidFill>
                    <a:schemeClr val="bg1"/>
                  </a:solidFill>
                </a:rPr>
                <a:t>Head</a:t>
              </a:r>
            </a:p>
          </p:txBody>
        </p:sp>
        <p:grpSp>
          <p:nvGrpSpPr>
            <p:cNvPr id="30" name="Group 29">
              <a:extLst>
                <a:ext uri="{FF2B5EF4-FFF2-40B4-BE49-F238E27FC236}">
                  <a16:creationId xmlns:a16="http://schemas.microsoft.com/office/drawing/2014/main" id="{81883761-ED06-C7F2-9DAD-42E7E27E76B5}"/>
                </a:ext>
              </a:extLst>
            </p:cNvPr>
            <p:cNvGrpSpPr/>
            <p:nvPr/>
          </p:nvGrpSpPr>
          <p:grpSpPr>
            <a:xfrm>
              <a:off x="609600" y="249382"/>
              <a:ext cx="3314766" cy="6414654"/>
              <a:chOff x="609600" y="249382"/>
              <a:chExt cx="3314766" cy="6414654"/>
            </a:xfrm>
          </p:grpSpPr>
          <p:grpSp>
            <p:nvGrpSpPr>
              <p:cNvPr id="11" name="Group 10">
                <a:extLst>
                  <a:ext uri="{FF2B5EF4-FFF2-40B4-BE49-F238E27FC236}">
                    <a16:creationId xmlns:a16="http://schemas.microsoft.com/office/drawing/2014/main" id="{73063B96-DA3B-6AFC-EC00-A633F64DD835}"/>
                  </a:ext>
                </a:extLst>
              </p:cNvPr>
              <p:cNvGrpSpPr/>
              <p:nvPr/>
            </p:nvGrpSpPr>
            <p:grpSpPr>
              <a:xfrm>
                <a:off x="609600" y="249382"/>
                <a:ext cx="3241964" cy="2286000"/>
                <a:chOff x="609600" y="249382"/>
                <a:chExt cx="3241964" cy="2286000"/>
              </a:xfrm>
            </p:grpSpPr>
            <p:sp>
              <p:nvSpPr>
                <p:cNvPr id="2" name="TextBox 1">
                  <a:extLst>
                    <a:ext uri="{FF2B5EF4-FFF2-40B4-BE49-F238E27FC236}">
                      <a16:creationId xmlns:a16="http://schemas.microsoft.com/office/drawing/2014/main" id="{1181DBBB-AB50-5C02-4F45-902862926E57}"/>
                    </a:ext>
                  </a:extLst>
                </p:cNvPr>
                <p:cNvSpPr txBox="1"/>
                <p:nvPr/>
              </p:nvSpPr>
              <p:spPr>
                <a:xfrm>
                  <a:off x="626976" y="906650"/>
                  <a:ext cx="3096359" cy="1569660"/>
                </a:xfrm>
                <a:prstGeom prst="rect">
                  <a:avLst/>
                </a:prstGeom>
                <a:noFill/>
              </p:spPr>
              <p:txBody>
                <a:bodyPr wrap="square" rtlCol="0">
                  <a:spAutoFit/>
                </a:bodyPr>
                <a:lstStyle/>
                <a:p>
                  <a:pPr algn="ctr"/>
                  <a:r>
                    <a:rPr lang="en-US" sz="4950" b="1" dirty="0">
                      <a:solidFill>
                        <a:schemeClr val="bg1"/>
                      </a:solidFill>
                      <a:latin typeface="CF Three Dimensions Personal" pitchFamily="2" charset="0"/>
                    </a:rPr>
                    <a:t>Christ</a:t>
                  </a:r>
                </a:p>
                <a:p>
                  <a:pPr algn="ctr"/>
                  <a:r>
                    <a:rPr lang="en-US" sz="2100" dirty="0"/>
                    <a:t> </a:t>
                  </a:r>
                </a:p>
              </p:txBody>
            </p:sp>
            <p:sp>
              <p:nvSpPr>
                <p:cNvPr id="4" name="Oval 3">
                  <a:extLst>
                    <a:ext uri="{FF2B5EF4-FFF2-40B4-BE49-F238E27FC236}">
                      <a16:creationId xmlns:a16="http://schemas.microsoft.com/office/drawing/2014/main" id="{BF8E7DB2-F0A9-6735-201C-FB1A2B8DF2D5}"/>
                    </a:ext>
                  </a:extLst>
                </p:cNvPr>
                <p:cNvSpPr/>
                <p:nvPr/>
              </p:nvSpPr>
              <p:spPr>
                <a:xfrm>
                  <a:off x="609600" y="249382"/>
                  <a:ext cx="3241964" cy="2286000"/>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8" name="Oval 7">
                <a:extLst>
                  <a:ext uri="{FF2B5EF4-FFF2-40B4-BE49-F238E27FC236}">
                    <a16:creationId xmlns:a16="http://schemas.microsoft.com/office/drawing/2014/main" id="{C007F9D7-FDAA-4486-94E9-EBCA1F8C51D1}"/>
                  </a:ext>
                </a:extLst>
              </p:cNvPr>
              <p:cNvSpPr/>
              <p:nvPr/>
            </p:nvSpPr>
            <p:spPr>
              <a:xfrm>
                <a:off x="682402" y="2535381"/>
                <a:ext cx="3241964" cy="4128655"/>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6E2513CC-058C-6C76-2A7E-4E4D95CEF789}"/>
                  </a:ext>
                </a:extLst>
              </p:cNvPr>
              <p:cNvSpPr/>
              <p:nvPr/>
            </p:nvSpPr>
            <p:spPr>
              <a:xfrm>
                <a:off x="775296" y="3237012"/>
                <a:ext cx="3101705" cy="2893100"/>
              </a:xfrm>
              <a:prstGeom prst="rect">
                <a:avLst/>
              </a:prstGeom>
            </p:spPr>
            <p:txBody>
              <a:bodyPr wrap="none">
                <a:spAutoFit/>
              </a:bodyPr>
              <a:lstStyle/>
              <a:p>
                <a:pPr lvl="0" algn="ctr"/>
                <a:r>
                  <a:rPr lang="en-US" sz="2700" b="1" u="sng" dirty="0">
                    <a:solidFill>
                      <a:prstClr val="black"/>
                    </a:solidFill>
                    <a:latin typeface="CF Three Dimensions Personal" pitchFamily="2" charset="0"/>
                  </a:rPr>
                  <a:t>One Church</a:t>
                </a:r>
              </a:p>
              <a:p>
                <a:pPr lvl="0" algn="ctr"/>
                <a:r>
                  <a:rPr lang="en-US" sz="2700" dirty="0">
                    <a:solidFill>
                      <a:prstClr val="black"/>
                    </a:solidFill>
                    <a:latin typeface="HammersmithOne" panose="02010703030501060504" pitchFamily="2" charset="0"/>
                  </a:rPr>
                  <a:t>Colonies CoC</a:t>
                </a:r>
              </a:p>
              <a:p>
                <a:pPr lvl="0" algn="ctr"/>
                <a:r>
                  <a:rPr lang="en-US" sz="2700" dirty="0">
                    <a:solidFill>
                      <a:prstClr val="black"/>
                    </a:solidFill>
                    <a:latin typeface="HammersmithOne" panose="02010703030501060504" pitchFamily="2" charset="0"/>
                  </a:rPr>
                  <a:t>University CoC</a:t>
                </a:r>
              </a:p>
              <a:p>
                <a:pPr lvl="0" algn="ctr"/>
                <a:r>
                  <a:rPr lang="en-US" sz="2700" dirty="0">
                    <a:solidFill>
                      <a:prstClr val="black"/>
                    </a:solidFill>
                    <a:latin typeface="HammersmithOne" panose="02010703030501060504" pitchFamily="2" charset="0"/>
                  </a:rPr>
                  <a:t>S. Amarillo CoC</a:t>
                </a:r>
              </a:p>
              <a:p>
                <a:pPr lvl="0" algn="ctr"/>
                <a:r>
                  <a:rPr lang="en-US" sz="2700" i="1" dirty="0">
                    <a:solidFill>
                      <a:schemeClr val="bg1"/>
                    </a:solidFill>
                    <a:latin typeface="HammersmithOne" panose="02010703030501060504" pitchFamily="2" charset="0"/>
                  </a:rPr>
                  <a:t>Etc.</a:t>
                </a:r>
              </a:p>
            </p:txBody>
          </p:sp>
          <p:sp>
            <p:nvSpPr>
              <p:cNvPr id="12" name="TextBox 11">
                <a:extLst>
                  <a:ext uri="{FF2B5EF4-FFF2-40B4-BE49-F238E27FC236}">
                    <a16:creationId xmlns:a16="http://schemas.microsoft.com/office/drawing/2014/main" id="{B1813CAF-5844-86C7-4EE0-96F533936478}"/>
                  </a:ext>
                </a:extLst>
              </p:cNvPr>
              <p:cNvSpPr txBox="1"/>
              <p:nvPr/>
            </p:nvSpPr>
            <p:spPr>
              <a:xfrm>
                <a:off x="1710256" y="2572386"/>
                <a:ext cx="1177637" cy="492443"/>
              </a:xfrm>
              <a:prstGeom prst="rect">
                <a:avLst/>
              </a:prstGeom>
              <a:noFill/>
            </p:spPr>
            <p:txBody>
              <a:bodyPr wrap="square" rtlCol="0">
                <a:spAutoFit/>
              </a:bodyPr>
              <a:lstStyle/>
              <a:p>
                <a:pPr algn="ctr"/>
                <a:r>
                  <a:rPr lang="en-US" b="1" dirty="0">
                    <a:solidFill>
                      <a:schemeClr val="bg1"/>
                    </a:solidFill>
                  </a:rPr>
                  <a:t>Body</a:t>
                </a:r>
              </a:p>
            </p:txBody>
          </p:sp>
        </p:grpSp>
      </p:grpSp>
      <p:sp>
        <p:nvSpPr>
          <p:cNvPr id="19" name="TextBox 18">
            <a:extLst>
              <a:ext uri="{FF2B5EF4-FFF2-40B4-BE49-F238E27FC236}">
                <a16:creationId xmlns:a16="http://schemas.microsoft.com/office/drawing/2014/main" id="{8FE3F316-47EB-69DC-2695-1B31E46AF5D8}"/>
              </a:ext>
            </a:extLst>
          </p:cNvPr>
          <p:cNvSpPr txBox="1"/>
          <p:nvPr/>
        </p:nvSpPr>
        <p:spPr>
          <a:xfrm>
            <a:off x="12234" y="5869600"/>
            <a:ext cx="3945781" cy="1384995"/>
          </a:xfrm>
          <a:prstGeom prst="rect">
            <a:avLst/>
          </a:prstGeom>
          <a:noFill/>
        </p:spPr>
        <p:txBody>
          <a:bodyPr wrap="square" rtlCol="0">
            <a:spAutoFit/>
          </a:bodyPr>
          <a:lstStyle/>
          <a:p>
            <a:pPr algn="ctr"/>
            <a:r>
              <a:rPr lang="en-US" sz="2800" b="1">
                <a:solidFill>
                  <a:schemeClr val="bg1"/>
                </a:solidFill>
                <a:latin typeface="CF Three Dimensions Personal" pitchFamily="2" charset="0"/>
              </a:rPr>
              <a:t>Campuses/congregations </a:t>
            </a:r>
            <a:r>
              <a:rPr lang="en-US" sz="2800" b="1" dirty="0">
                <a:solidFill>
                  <a:schemeClr val="bg1"/>
                </a:solidFill>
                <a:latin typeface="CF Three Dimensions Personal" pitchFamily="2" charset="0"/>
              </a:rPr>
              <a:t>of the denomination</a:t>
            </a:r>
          </a:p>
          <a:p>
            <a:pPr algn="ctr"/>
            <a:r>
              <a:rPr lang="en-US" sz="2800" dirty="0"/>
              <a:t> </a:t>
            </a:r>
          </a:p>
        </p:txBody>
      </p:sp>
      <p:cxnSp>
        <p:nvCxnSpPr>
          <p:cNvPr id="26" name="Straight Arrow Connector 25">
            <a:extLst>
              <a:ext uri="{FF2B5EF4-FFF2-40B4-BE49-F238E27FC236}">
                <a16:creationId xmlns:a16="http://schemas.microsoft.com/office/drawing/2014/main" id="{3D02C607-34B3-FF32-B0ED-0D2B41E5889A}"/>
              </a:ext>
            </a:extLst>
          </p:cNvPr>
          <p:cNvCxnSpPr>
            <a:cxnSpLocks/>
          </p:cNvCxnSpPr>
          <p:nvPr/>
        </p:nvCxnSpPr>
        <p:spPr>
          <a:xfrm flipH="1">
            <a:off x="3196177" y="3132195"/>
            <a:ext cx="989676" cy="79359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CC8D914B-C886-1BDA-EEF1-E46F99436A07}"/>
              </a:ext>
            </a:extLst>
          </p:cNvPr>
          <p:cNvSpPr/>
          <p:nvPr/>
        </p:nvSpPr>
        <p:spPr>
          <a:xfrm>
            <a:off x="368458" y="88998"/>
            <a:ext cx="8775542" cy="1261884"/>
          </a:xfrm>
          <a:prstGeom prst="rect">
            <a:avLst/>
          </a:prstGeom>
        </p:spPr>
        <p:txBody>
          <a:bodyPr wrap="square">
            <a:spAutoFit/>
          </a:bodyPr>
          <a:lstStyle/>
          <a:p>
            <a:pPr lvl="0" algn="r"/>
            <a:r>
              <a:rPr lang="en-US" sz="3800" b="1" dirty="0">
                <a:solidFill>
                  <a:prstClr val="black"/>
                </a:solidFill>
                <a:latin typeface="Source Sans Pro Light" panose="020B0403030403020204" pitchFamily="34" charset="0"/>
              </a:rPr>
              <a:t>I thought the church of Christ </a:t>
            </a:r>
          </a:p>
          <a:p>
            <a:pPr lvl="0" algn="r"/>
            <a:r>
              <a:rPr lang="en-US" sz="3800" b="1" dirty="0">
                <a:solidFill>
                  <a:prstClr val="black"/>
                </a:solidFill>
                <a:latin typeface="Source Sans Pro Light" panose="020B0403030403020204" pitchFamily="34" charset="0"/>
              </a:rPr>
              <a:t>wasn’t a denomination? </a:t>
            </a:r>
            <a:endParaRPr lang="en-US" sz="3800" dirty="0">
              <a:solidFill>
                <a:prstClr val="white"/>
              </a:solidFill>
              <a:latin typeface="Source Sans Pro Light" panose="020B0403030403020204" pitchFamily="34" charset="0"/>
            </a:endParaRPr>
          </a:p>
        </p:txBody>
      </p:sp>
      <p:pic>
        <p:nvPicPr>
          <p:cNvPr id="27" name="Picture 26">
            <a:extLst>
              <a:ext uri="{FF2B5EF4-FFF2-40B4-BE49-F238E27FC236}">
                <a16:creationId xmlns:a16="http://schemas.microsoft.com/office/drawing/2014/main" id="{3A76ECFD-B40E-44D2-0E66-E18BDAD92A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8002" y="1511028"/>
            <a:ext cx="4829761" cy="5089559"/>
          </a:xfrm>
          <a:prstGeom prst="rect">
            <a:avLst/>
          </a:prstGeom>
        </p:spPr>
      </p:pic>
      <p:sp>
        <p:nvSpPr>
          <p:cNvPr id="29" name="Rectangle: Rounded Corners 28">
            <a:extLst>
              <a:ext uri="{FF2B5EF4-FFF2-40B4-BE49-F238E27FC236}">
                <a16:creationId xmlns:a16="http://schemas.microsoft.com/office/drawing/2014/main" id="{6A7EB8EB-43C4-2DE4-C26E-700101970BB6}"/>
              </a:ext>
            </a:extLst>
          </p:cNvPr>
          <p:cNvSpPr/>
          <p:nvPr/>
        </p:nvSpPr>
        <p:spPr>
          <a:xfrm>
            <a:off x="5899901" y="1676566"/>
            <a:ext cx="791497" cy="34450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3571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19CFB-FC3A-4DE1-CBB2-2FD3F73B77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F01D63-B9B3-FB65-FD5B-727228D1FDA2}"/>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820" y="0"/>
            <a:ext cx="9150820" cy="6858000"/>
          </a:xfrm>
          <a:prstGeom prst="rect">
            <a:avLst/>
          </a:prstGeom>
        </p:spPr>
      </p:pic>
      <p:sp>
        <p:nvSpPr>
          <p:cNvPr id="22" name="TextBox 21">
            <a:extLst>
              <a:ext uri="{FF2B5EF4-FFF2-40B4-BE49-F238E27FC236}">
                <a16:creationId xmlns:a16="http://schemas.microsoft.com/office/drawing/2014/main" id="{A007F291-9FBE-59EB-6FF4-CC698938E9A7}"/>
              </a:ext>
            </a:extLst>
          </p:cNvPr>
          <p:cNvSpPr txBox="1"/>
          <p:nvPr/>
        </p:nvSpPr>
        <p:spPr>
          <a:xfrm>
            <a:off x="4343400" y="2260023"/>
            <a:ext cx="3356264" cy="300082"/>
          </a:xfrm>
          <a:prstGeom prst="rect">
            <a:avLst/>
          </a:prstGeom>
          <a:noFill/>
        </p:spPr>
        <p:txBody>
          <a:bodyPr wrap="square" rtlCol="0">
            <a:spAutoFit/>
          </a:bodyPr>
          <a:lstStyle/>
          <a:p>
            <a:endParaRPr lang="en-US" sz="1350" dirty="0"/>
          </a:p>
        </p:txBody>
      </p:sp>
      <p:grpSp>
        <p:nvGrpSpPr>
          <p:cNvPr id="31" name="Group 30">
            <a:extLst>
              <a:ext uri="{FF2B5EF4-FFF2-40B4-BE49-F238E27FC236}">
                <a16:creationId xmlns:a16="http://schemas.microsoft.com/office/drawing/2014/main" id="{CE4BB7E2-5606-49E1-063D-14D84BF2CA8B}"/>
              </a:ext>
            </a:extLst>
          </p:cNvPr>
          <p:cNvGrpSpPr/>
          <p:nvPr/>
        </p:nvGrpSpPr>
        <p:grpSpPr>
          <a:xfrm>
            <a:off x="477982" y="1089585"/>
            <a:ext cx="2486075" cy="4810991"/>
            <a:chOff x="609600" y="249382"/>
            <a:chExt cx="3314766" cy="6414654"/>
          </a:xfrm>
        </p:grpSpPr>
        <p:sp>
          <p:nvSpPr>
            <p:cNvPr id="10" name="TextBox 9">
              <a:extLst>
                <a:ext uri="{FF2B5EF4-FFF2-40B4-BE49-F238E27FC236}">
                  <a16:creationId xmlns:a16="http://schemas.microsoft.com/office/drawing/2014/main" id="{364AC44A-89D8-6721-7873-770CD8EB1E43}"/>
                </a:ext>
              </a:extLst>
            </p:cNvPr>
            <p:cNvSpPr txBox="1"/>
            <p:nvPr/>
          </p:nvSpPr>
          <p:spPr>
            <a:xfrm>
              <a:off x="1641762" y="414207"/>
              <a:ext cx="1177637" cy="492443"/>
            </a:xfrm>
            <a:prstGeom prst="rect">
              <a:avLst/>
            </a:prstGeom>
            <a:noFill/>
          </p:spPr>
          <p:txBody>
            <a:bodyPr wrap="square" rtlCol="0">
              <a:spAutoFit/>
            </a:bodyPr>
            <a:lstStyle/>
            <a:p>
              <a:pPr algn="ctr"/>
              <a:r>
                <a:rPr lang="en-US" b="1" dirty="0">
                  <a:solidFill>
                    <a:schemeClr val="bg1"/>
                  </a:solidFill>
                </a:rPr>
                <a:t>Head</a:t>
              </a:r>
            </a:p>
          </p:txBody>
        </p:sp>
        <p:grpSp>
          <p:nvGrpSpPr>
            <p:cNvPr id="30" name="Group 29">
              <a:extLst>
                <a:ext uri="{FF2B5EF4-FFF2-40B4-BE49-F238E27FC236}">
                  <a16:creationId xmlns:a16="http://schemas.microsoft.com/office/drawing/2014/main" id="{81883761-ED06-C7F2-9DAD-42E7E27E76B5}"/>
                </a:ext>
              </a:extLst>
            </p:cNvPr>
            <p:cNvGrpSpPr/>
            <p:nvPr/>
          </p:nvGrpSpPr>
          <p:grpSpPr>
            <a:xfrm>
              <a:off x="609600" y="249382"/>
              <a:ext cx="3314766" cy="6414654"/>
              <a:chOff x="609600" y="249382"/>
              <a:chExt cx="3314766" cy="6414654"/>
            </a:xfrm>
          </p:grpSpPr>
          <p:grpSp>
            <p:nvGrpSpPr>
              <p:cNvPr id="11" name="Group 10">
                <a:extLst>
                  <a:ext uri="{FF2B5EF4-FFF2-40B4-BE49-F238E27FC236}">
                    <a16:creationId xmlns:a16="http://schemas.microsoft.com/office/drawing/2014/main" id="{73063B96-DA3B-6AFC-EC00-A633F64DD835}"/>
                  </a:ext>
                </a:extLst>
              </p:cNvPr>
              <p:cNvGrpSpPr/>
              <p:nvPr/>
            </p:nvGrpSpPr>
            <p:grpSpPr>
              <a:xfrm>
                <a:off x="609600" y="249382"/>
                <a:ext cx="3241964" cy="2286000"/>
                <a:chOff x="609600" y="249382"/>
                <a:chExt cx="3241964" cy="2286000"/>
              </a:xfrm>
            </p:grpSpPr>
            <p:sp>
              <p:nvSpPr>
                <p:cNvPr id="2" name="TextBox 1">
                  <a:extLst>
                    <a:ext uri="{FF2B5EF4-FFF2-40B4-BE49-F238E27FC236}">
                      <a16:creationId xmlns:a16="http://schemas.microsoft.com/office/drawing/2014/main" id="{1181DBBB-AB50-5C02-4F45-902862926E57}"/>
                    </a:ext>
                  </a:extLst>
                </p:cNvPr>
                <p:cNvSpPr txBox="1"/>
                <p:nvPr/>
              </p:nvSpPr>
              <p:spPr>
                <a:xfrm>
                  <a:off x="626976" y="906650"/>
                  <a:ext cx="3096359" cy="1569660"/>
                </a:xfrm>
                <a:prstGeom prst="rect">
                  <a:avLst/>
                </a:prstGeom>
                <a:noFill/>
              </p:spPr>
              <p:txBody>
                <a:bodyPr wrap="square" rtlCol="0">
                  <a:spAutoFit/>
                </a:bodyPr>
                <a:lstStyle/>
                <a:p>
                  <a:pPr algn="ctr"/>
                  <a:r>
                    <a:rPr lang="en-US" sz="4950" b="1" dirty="0">
                      <a:solidFill>
                        <a:schemeClr val="bg1"/>
                      </a:solidFill>
                      <a:latin typeface="CF Three Dimensions Personal" pitchFamily="2" charset="0"/>
                    </a:rPr>
                    <a:t>Christ</a:t>
                  </a:r>
                </a:p>
                <a:p>
                  <a:pPr algn="ctr"/>
                  <a:r>
                    <a:rPr lang="en-US" sz="2100" dirty="0"/>
                    <a:t> </a:t>
                  </a:r>
                </a:p>
              </p:txBody>
            </p:sp>
            <p:sp>
              <p:nvSpPr>
                <p:cNvPr id="4" name="Oval 3">
                  <a:extLst>
                    <a:ext uri="{FF2B5EF4-FFF2-40B4-BE49-F238E27FC236}">
                      <a16:creationId xmlns:a16="http://schemas.microsoft.com/office/drawing/2014/main" id="{BF8E7DB2-F0A9-6735-201C-FB1A2B8DF2D5}"/>
                    </a:ext>
                  </a:extLst>
                </p:cNvPr>
                <p:cNvSpPr/>
                <p:nvPr/>
              </p:nvSpPr>
              <p:spPr>
                <a:xfrm>
                  <a:off x="609600" y="249382"/>
                  <a:ext cx="3241964" cy="2286000"/>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8" name="Oval 7">
                <a:extLst>
                  <a:ext uri="{FF2B5EF4-FFF2-40B4-BE49-F238E27FC236}">
                    <a16:creationId xmlns:a16="http://schemas.microsoft.com/office/drawing/2014/main" id="{C007F9D7-FDAA-4486-94E9-EBCA1F8C51D1}"/>
                  </a:ext>
                </a:extLst>
              </p:cNvPr>
              <p:cNvSpPr/>
              <p:nvPr/>
            </p:nvSpPr>
            <p:spPr>
              <a:xfrm>
                <a:off x="682402" y="2535381"/>
                <a:ext cx="3241964" cy="4128655"/>
              </a:xfrm>
              <a:prstGeom prst="ellipse">
                <a:avLst/>
              </a:prstGeom>
              <a:noFill/>
              <a:ln w="38100">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6E2513CC-058C-6C76-2A7E-4E4D95CEF789}"/>
                  </a:ext>
                </a:extLst>
              </p:cNvPr>
              <p:cNvSpPr/>
              <p:nvPr/>
            </p:nvSpPr>
            <p:spPr>
              <a:xfrm>
                <a:off x="775296" y="3237012"/>
                <a:ext cx="3101705" cy="2893100"/>
              </a:xfrm>
              <a:prstGeom prst="rect">
                <a:avLst/>
              </a:prstGeom>
            </p:spPr>
            <p:txBody>
              <a:bodyPr wrap="none">
                <a:spAutoFit/>
              </a:bodyPr>
              <a:lstStyle/>
              <a:p>
                <a:pPr lvl="0" algn="ctr"/>
                <a:r>
                  <a:rPr lang="en-US" sz="2700" b="1" u="sng" dirty="0">
                    <a:solidFill>
                      <a:prstClr val="black"/>
                    </a:solidFill>
                    <a:latin typeface="CF Three Dimensions Personal" pitchFamily="2" charset="0"/>
                  </a:rPr>
                  <a:t>One Church</a:t>
                </a:r>
              </a:p>
              <a:p>
                <a:pPr lvl="0" algn="ctr"/>
                <a:r>
                  <a:rPr lang="en-US" sz="2700" dirty="0">
                    <a:solidFill>
                      <a:prstClr val="black"/>
                    </a:solidFill>
                    <a:latin typeface="HammersmithOne" panose="02010703030501060504" pitchFamily="2" charset="0"/>
                  </a:rPr>
                  <a:t>Colonies CoC</a:t>
                </a:r>
              </a:p>
              <a:p>
                <a:pPr lvl="0" algn="ctr"/>
                <a:r>
                  <a:rPr lang="en-US" sz="2700" dirty="0">
                    <a:solidFill>
                      <a:prstClr val="black"/>
                    </a:solidFill>
                    <a:latin typeface="HammersmithOne" panose="02010703030501060504" pitchFamily="2" charset="0"/>
                  </a:rPr>
                  <a:t>University CoC</a:t>
                </a:r>
              </a:p>
              <a:p>
                <a:pPr lvl="0" algn="ctr"/>
                <a:r>
                  <a:rPr lang="en-US" sz="2700" dirty="0">
                    <a:solidFill>
                      <a:prstClr val="black"/>
                    </a:solidFill>
                    <a:latin typeface="HammersmithOne" panose="02010703030501060504" pitchFamily="2" charset="0"/>
                  </a:rPr>
                  <a:t>S. Amarillo CoC</a:t>
                </a:r>
              </a:p>
              <a:p>
                <a:pPr lvl="0" algn="ctr"/>
                <a:r>
                  <a:rPr lang="en-US" sz="2700" i="1" dirty="0">
                    <a:solidFill>
                      <a:schemeClr val="bg1"/>
                    </a:solidFill>
                    <a:latin typeface="HammersmithOne" panose="02010703030501060504" pitchFamily="2" charset="0"/>
                  </a:rPr>
                  <a:t>Etc.</a:t>
                </a:r>
              </a:p>
            </p:txBody>
          </p:sp>
          <p:sp>
            <p:nvSpPr>
              <p:cNvPr id="12" name="TextBox 11">
                <a:extLst>
                  <a:ext uri="{FF2B5EF4-FFF2-40B4-BE49-F238E27FC236}">
                    <a16:creationId xmlns:a16="http://schemas.microsoft.com/office/drawing/2014/main" id="{B1813CAF-5844-86C7-4EE0-96F533936478}"/>
                  </a:ext>
                </a:extLst>
              </p:cNvPr>
              <p:cNvSpPr txBox="1"/>
              <p:nvPr/>
            </p:nvSpPr>
            <p:spPr>
              <a:xfrm>
                <a:off x="1710256" y="2572386"/>
                <a:ext cx="1177637" cy="492443"/>
              </a:xfrm>
              <a:prstGeom prst="rect">
                <a:avLst/>
              </a:prstGeom>
              <a:noFill/>
            </p:spPr>
            <p:txBody>
              <a:bodyPr wrap="square" rtlCol="0">
                <a:spAutoFit/>
              </a:bodyPr>
              <a:lstStyle/>
              <a:p>
                <a:pPr algn="ctr"/>
                <a:r>
                  <a:rPr lang="en-US" b="1" dirty="0">
                    <a:solidFill>
                      <a:schemeClr val="bg1"/>
                    </a:solidFill>
                  </a:rPr>
                  <a:t>Body</a:t>
                </a:r>
              </a:p>
            </p:txBody>
          </p:sp>
        </p:grpSp>
      </p:grpSp>
      <p:sp>
        <p:nvSpPr>
          <p:cNvPr id="19" name="TextBox 18">
            <a:extLst>
              <a:ext uri="{FF2B5EF4-FFF2-40B4-BE49-F238E27FC236}">
                <a16:creationId xmlns:a16="http://schemas.microsoft.com/office/drawing/2014/main" id="{8FE3F316-47EB-69DC-2695-1B31E46AF5D8}"/>
              </a:ext>
            </a:extLst>
          </p:cNvPr>
          <p:cNvSpPr txBox="1"/>
          <p:nvPr/>
        </p:nvSpPr>
        <p:spPr>
          <a:xfrm>
            <a:off x="12234" y="5869600"/>
            <a:ext cx="3945781" cy="1384995"/>
          </a:xfrm>
          <a:prstGeom prst="rect">
            <a:avLst/>
          </a:prstGeom>
          <a:noFill/>
        </p:spPr>
        <p:txBody>
          <a:bodyPr wrap="square" rtlCol="0">
            <a:spAutoFit/>
          </a:bodyPr>
          <a:lstStyle/>
          <a:p>
            <a:pPr algn="ctr"/>
            <a:r>
              <a:rPr lang="en-US" sz="2800" b="1" dirty="0">
                <a:solidFill>
                  <a:schemeClr val="bg1"/>
                </a:solidFill>
                <a:latin typeface="CF Three Dimensions Personal" pitchFamily="2" charset="0"/>
              </a:rPr>
              <a:t>Campuses/congregations of the denomination</a:t>
            </a:r>
          </a:p>
          <a:p>
            <a:pPr algn="ctr"/>
            <a:r>
              <a:rPr lang="en-US" sz="2800" dirty="0"/>
              <a:t> </a:t>
            </a:r>
          </a:p>
        </p:txBody>
      </p:sp>
      <p:sp>
        <p:nvSpPr>
          <p:cNvPr id="17" name="Rectangle 16">
            <a:extLst>
              <a:ext uri="{FF2B5EF4-FFF2-40B4-BE49-F238E27FC236}">
                <a16:creationId xmlns:a16="http://schemas.microsoft.com/office/drawing/2014/main" id="{CC8D914B-C886-1BDA-EEF1-E46F99436A07}"/>
              </a:ext>
            </a:extLst>
          </p:cNvPr>
          <p:cNvSpPr/>
          <p:nvPr/>
        </p:nvSpPr>
        <p:spPr>
          <a:xfrm>
            <a:off x="308458" y="88998"/>
            <a:ext cx="8775542" cy="1261884"/>
          </a:xfrm>
          <a:prstGeom prst="rect">
            <a:avLst/>
          </a:prstGeom>
        </p:spPr>
        <p:txBody>
          <a:bodyPr wrap="square">
            <a:spAutoFit/>
          </a:bodyPr>
          <a:lstStyle/>
          <a:p>
            <a:pPr lvl="0" algn="r"/>
            <a:r>
              <a:rPr lang="en-US" sz="3800" b="1" dirty="0">
                <a:solidFill>
                  <a:prstClr val="black"/>
                </a:solidFill>
                <a:latin typeface="Source Sans Pro Light" panose="020B0403030403020204" pitchFamily="34" charset="0"/>
              </a:rPr>
              <a:t>I thought the church of Christ </a:t>
            </a:r>
          </a:p>
          <a:p>
            <a:pPr lvl="0" algn="r"/>
            <a:r>
              <a:rPr lang="en-US" sz="3800" b="1" dirty="0">
                <a:solidFill>
                  <a:prstClr val="black"/>
                </a:solidFill>
                <a:latin typeface="Source Sans Pro Light" panose="020B0403030403020204" pitchFamily="34" charset="0"/>
              </a:rPr>
              <a:t>wasn’t a denomination? </a:t>
            </a:r>
            <a:endParaRPr lang="en-US" sz="3800" dirty="0">
              <a:solidFill>
                <a:prstClr val="white"/>
              </a:solidFill>
              <a:latin typeface="Source Sans Pro Light" panose="020B0403030403020204" pitchFamily="34" charset="0"/>
            </a:endParaRPr>
          </a:p>
        </p:txBody>
      </p:sp>
      <p:pic>
        <p:nvPicPr>
          <p:cNvPr id="5" name="Picture 4">
            <a:extLst>
              <a:ext uri="{FF2B5EF4-FFF2-40B4-BE49-F238E27FC236}">
                <a16:creationId xmlns:a16="http://schemas.microsoft.com/office/drawing/2014/main" id="{D3091148-EF83-774A-3B1A-808708F1975B}"/>
              </a:ext>
            </a:extLst>
          </p:cNvPr>
          <p:cNvPicPr>
            <a:picLocks noChangeAspect="1"/>
          </p:cNvPicPr>
          <p:nvPr/>
        </p:nvPicPr>
        <p:blipFill>
          <a:blip r:embed="rId5">
            <a:extLst>
              <a:ext uri="{28A0092B-C50C-407E-A947-70E740481C1C}">
                <a14:useLocalDpi xmlns:a14="http://schemas.microsoft.com/office/drawing/2010/main" val="0"/>
              </a:ext>
            </a:extLst>
          </a:blip>
          <a:srcRect t="39524" b="6442"/>
          <a:stretch>
            <a:fillRect/>
          </a:stretch>
        </p:blipFill>
        <p:spPr>
          <a:xfrm>
            <a:off x="3025864" y="1541645"/>
            <a:ext cx="6051290" cy="2214741"/>
          </a:xfrm>
          <a:prstGeom prst="rect">
            <a:avLst/>
          </a:prstGeom>
        </p:spPr>
      </p:pic>
      <p:sp>
        <p:nvSpPr>
          <p:cNvPr id="6" name="TextBox 5">
            <a:extLst>
              <a:ext uri="{FF2B5EF4-FFF2-40B4-BE49-F238E27FC236}">
                <a16:creationId xmlns:a16="http://schemas.microsoft.com/office/drawing/2014/main" id="{4BE0D5DE-816B-A2A9-82D9-3A45FEB233A8}"/>
              </a:ext>
            </a:extLst>
          </p:cNvPr>
          <p:cNvSpPr txBox="1"/>
          <p:nvPr/>
        </p:nvSpPr>
        <p:spPr>
          <a:xfrm>
            <a:off x="3821582" y="3968264"/>
            <a:ext cx="5229114" cy="2677656"/>
          </a:xfrm>
          <a:prstGeom prst="rect">
            <a:avLst/>
          </a:prstGeom>
          <a:noFill/>
        </p:spPr>
        <p:txBody>
          <a:bodyPr wrap="square" rtlCol="0">
            <a:spAutoFit/>
          </a:bodyPr>
          <a:lstStyle/>
          <a:p>
            <a:pPr algn="r"/>
            <a:r>
              <a:rPr lang="en-US" sz="2400" b="0" i="1" dirty="0">
                <a:solidFill>
                  <a:srgbClr val="000000"/>
                </a:solidFill>
                <a:effectLst/>
              </a:rPr>
              <a:t>“I was raised in the church of Christ. It’s a denomination that considers itself non-denominational. There are lots of different strands of it you’ll find some churches that are more strict and others more liberal.”</a:t>
            </a:r>
            <a:endParaRPr lang="en-US" sz="2400" i="1" dirty="0">
              <a:solidFill>
                <a:srgbClr val="000000"/>
              </a:solidFill>
              <a:effectLst/>
            </a:endParaRPr>
          </a:p>
        </p:txBody>
      </p:sp>
    </p:spTree>
    <p:extLst>
      <p:ext uri="{BB962C8B-B14F-4D97-AF65-F5344CB8AC3E}">
        <p14:creationId xmlns:p14="http://schemas.microsoft.com/office/powerpoint/2010/main" val="2557415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72" y="0"/>
            <a:ext cx="9150820" cy="6858000"/>
          </a:xfrm>
          <a:prstGeom prst="rect">
            <a:avLst/>
          </a:prstGeom>
        </p:spPr>
      </p:pic>
      <p:sp>
        <p:nvSpPr>
          <p:cNvPr id="5" name="TextBox 4">
            <a:extLst>
              <a:ext uri="{FF2B5EF4-FFF2-40B4-BE49-F238E27FC236}">
                <a16:creationId xmlns:a16="http://schemas.microsoft.com/office/drawing/2014/main" id="{6BF14211-8FB4-4043-A325-7162F6C1E660}"/>
              </a:ext>
            </a:extLst>
          </p:cNvPr>
          <p:cNvSpPr txBox="1"/>
          <p:nvPr/>
        </p:nvSpPr>
        <p:spPr>
          <a:xfrm>
            <a:off x="107477" y="1705632"/>
            <a:ext cx="8305003" cy="5632311"/>
          </a:xfrm>
          <a:prstGeom prst="rect">
            <a:avLst/>
          </a:prstGeom>
          <a:noFill/>
        </p:spPr>
        <p:txBody>
          <a:bodyPr wrap="square" rtlCol="0">
            <a:spAutoFit/>
          </a:bodyPr>
          <a:lstStyle/>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Yes, they can be part of the church of God, church of God in Christ, etc. they do not have to subscribe to one particular title to be recognized by God. </a:t>
            </a:r>
          </a:p>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But no…</a:t>
            </a:r>
          </a:p>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Remember “church” just means group of people. Christian but not Christ’s people?  Nonsense. </a:t>
            </a:r>
            <a:endParaRPr lang="en-US" sz="4000" spc="-113" dirty="0">
              <a:solidFill>
                <a:schemeClr val="bg1"/>
              </a:solidFill>
              <a:latin typeface="3-D Sketch" panose="00000500000000000000" pitchFamily="50" charset="0"/>
            </a:endParaRPr>
          </a:p>
          <a:p>
            <a:r>
              <a:rPr lang="en-US" sz="4000" dirty="0"/>
              <a:t> </a:t>
            </a:r>
          </a:p>
        </p:txBody>
      </p:sp>
      <p:sp>
        <p:nvSpPr>
          <p:cNvPr id="2" name="TextBox 1">
            <a:extLst>
              <a:ext uri="{FF2B5EF4-FFF2-40B4-BE49-F238E27FC236}">
                <a16:creationId xmlns:a16="http://schemas.microsoft.com/office/drawing/2014/main" id="{E7E2F179-88B9-4EEF-BCD4-9FA1D91C0E1D}"/>
              </a:ext>
            </a:extLst>
          </p:cNvPr>
          <p:cNvSpPr txBox="1"/>
          <p:nvPr/>
        </p:nvSpPr>
        <p:spPr>
          <a:xfrm>
            <a:off x="107477" y="257044"/>
            <a:ext cx="9036523" cy="2123658"/>
          </a:xfrm>
          <a:prstGeom prst="rect">
            <a:avLst/>
          </a:prstGeom>
          <a:noFill/>
        </p:spPr>
        <p:txBody>
          <a:bodyPr wrap="square" rtlCol="0">
            <a:spAutoFit/>
          </a:bodyPr>
          <a:lstStyle/>
          <a:p>
            <a:r>
              <a:rPr lang="en-US" sz="4400" b="1" dirty="0">
                <a:solidFill>
                  <a:schemeClr val="bg1"/>
                </a:solidFill>
                <a:latin typeface="CF Three Dimensions Personal" pitchFamily="2" charset="0"/>
              </a:rPr>
              <a:t>Can one be a Christian and not a part of </a:t>
            </a:r>
            <a:r>
              <a:rPr lang="en-US" sz="4400" b="1" u="sng" dirty="0">
                <a:solidFill>
                  <a:schemeClr val="bg1"/>
                </a:solidFill>
                <a:latin typeface="CF Three Dimensions Personal" pitchFamily="2" charset="0"/>
              </a:rPr>
              <a:t>THE</a:t>
            </a:r>
            <a:r>
              <a:rPr lang="en-US" sz="4400" b="1" dirty="0">
                <a:solidFill>
                  <a:schemeClr val="bg1"/>
                </a:solidFill>
                <a:latin typeface="CF Three Dimensions Personal" pitchFamily="2" charset="0"/>
              </a:rPr>
              <a:t> church of Christ? </a:t>
            </a:r>
          </a:p>
          <a:p>
            <a:r>
              <a:rPr lang="en-US" sz="4400" b="1" dirty="0"/>
              <a:t> </a:t>
            </a:r>
          </a:p>
        </p:txBody>
      </p:sp>
      <p:pic>
        <p:nvPicPr>
          <p:cNvPr id="9" name="Picture 8" descr="A close up of a sign&#10;&#10;Description generated with high confidence">
            <a:extLst>
              <a:ext uri="{FF2B5EF4-FFF2-40B4-BE49-F238E27FC236}">
                <a16:creationId xmlns:a16="http://schemas.microsoft.com/office/drawing/2014/main" id="{0424EE5C-6830-40D8-A0E6-DA18D1246208}"/>
              </a:ext>
            </a:extLst>
          </p:cNvPr>
          <p:cNvPicPr>
            <a:picLocks noChangeAspect="1"/>
          </p:cNvPicPr>
          <p:nvPr/>
        </p:nvPicPr>
        <p:blipFill>
          <a:blip r:embed="rId5"/>
          <a:stretch>
            <a:fillRect/>
          </a:stretch>
        </p:blipFill>
        <p:spPr>
          <a:xfrm>
            <a:off x="7490122"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97775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72" y="0"/>
            <a:ext cx="9150820" cy="6858000"/>
          </a:xfrm>
          <a:prstGeom prst="rect">
            <a:avLst/>
          </a:prstGeom>
        </p:spPr>
      </p:pic>
      <p:sp>
        <p:nvSpPr>
          <p:cNvPr id="5" name="TextBox 4">
            <a:extLst>
              <a:ext uri="{FF2B5EF4-FFF2-40B4-BE49-F238E27FC236}">
                <a16:creationId xmlns:a16="http://schemas.microsoft.com/office/drawing/2014/main" id="{6BF14211-8FB4-4043-A325-7162F6C1E660}"/>
              </a:ext>
            </a:extLst>
          </p:cNvPr>
          <p:cNvSpPr txBox="1"/>
          <p:nvPr/>
        </p:nvSpPr>
        <p:spPr>
          <a:xfrm>
            <a:off x="107477" y="1745319"/>
            <a:ext cx="8305003" cy="3170099"/>
          </a:xfrm>
          <a:prstGeom prst="rect">
            <a:avLst/>
          </a:prstGeom>
          <a:noFill/>
        </p:spPr>
        <p:txBody>
          <a:bodyPr wrap="square" rtlCol="0">
            <a:spAutoFit/>
          </a:bodyPr>
          <a:lstStyle/>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Yes, they can be part of </a:t>
            </a:r>
            <a:r>
              <a:rPr lang="en-US" sz="4000" b="1" u="sng" spc="-225" dirty="0">
                <a:solidFill>
                  <a:schemeClr val="bg1"/>
                </a:solidFill>
                <a:latin typeface="3-D Sketch" panose="00000500000000000000" pitchFamily="50" charset="0"/>
              </a:rPr>
              <a:t>a</a:t>
            </a:r>
            <a:r>
              <a:rPr lang="en-US" sz="4000" spc="-225" dirty="0">
                <a:solidFill>
                  <a:schemeClr val="bg1"/>
                </a:solidFill>
                <a:latin typeface="3-D Sketch" panose="00000500000000000000" pitchFamily="50" charset="0"/>
              </a:rPr>
              <a:t> church of God, </a:t>
            </a:r>
            <a:r>
              <a:rPr lang="en-US" sz="4000" b="1" u="sng" spc="-225" dirty="0">
                <a:solidFill>
                  <a:schemeClr val="bg1"/>
                </a:solidFill>
                <a:latin typeface="3-D Sketch" panose="00000500000000000000" pitchFamily="50" charset="0"/>
              </a:rPr>
              <a:t>a </a:t>
            </a:r>
            <a:r>
              <a:rPr lang="en-US" sz="4000" spc="-225" dirty="0">
                <a:solidFill>
                  <a:schemeClr val="bg1"/>
                </a:solidFill>
                <a:latin typeface="3-D Sketch" panose="00000500000000000000" pitchFamily="50" charset="0"/>
              </a:rPr>
              <a:t>church of God in Christ, etc… the local group does not have one biblical designation to be known by God. (L3). </a:t>
            </a:r>
            <a:endParaRPr lang="en-US" sz="4000" spc="-113" dirty="0">
              <a:solidFill>
                <a:schemeClr val="bg1"/>
              </a:solidFill>
              <a:latin typeface="3-D Sketch" panose="00000500000000000000" pitchFamily="50" charset="0"/>
            </a:endParaRPr>
          </a:p>
          <a:p>
            <a:r>
              <a:rPr lang="en-US" sz="4000" dirty="0"/>
              <a:t> </a:t>
            </a:r>
          </a:p>
        </p:txBody>
      </p:sp>
      <p:sp>
        <p:nvSpPr>
          <p:cNvPr id="2" name="TextBox 1">
            <a:extLst>
              <a:ext uri="{FF2B5EF4-FFF2-40B4-BE49-F238E27FC236}">
                <a16:creationId xmlns:a16="http://schemas.microsoft.com/office/drawing/2014/main" id="{E7E2F179-88B9-4EEF-BCD4-9FA1D91C0E1D}"/>
              </a:ext>
            </a:extLst>
          </p:cNvPr>
          <p:cNvSpPr txBox="1"/>
          <p:nvPr/>
        </p:nvSpPr>
        <p:spPr>
          <a:xfrm>
            <a:off x="107477" y="257044"/>
            <a:ext cx="9036523" cy="1446550"/>
          </a:xfrm>
          <a:prstGeom prst="rect">
            <a:avLst/>
          </a:prstGeom>
          <a:noFill/>
        </p:spPr>
        <p:txBody>
          <a:bodyPr wrap="square" rtlCol="0">
            <a:spAutoFit/>
          </a:bodyPr>
          <a:lstStyle/>
          <a:p>
            <a:r>
              <a:rPr lang="en-US" sz="4400" b="1" dirty="0">
                <a:solidFill>
                  <a:schemeClr val="bg1"/>
                </a:solidFill>
                <a:latin typeface="CF Three Dimensions Personal" pitchFamily="2" charset="0"/>
              </a:rPr>
              <a:t>Can one be a Christian and not a part of </a:t>
            </a:r>
            <a:r>
              <a:rPr lang="en-US" sz="4400" b="1" u="sng" dirty="0">
                <a:solidFill>
                  <a:schemeClr val="bg1"/>
                </a:solidFill>
                <a:latin typeface="CF Three Dimensions Personal" pitchFamily="2" charset="0"/>
              </a:rPr>
              <a:t>a</a:t>
            </a:r>
            <a:r>
              <a:rPr lang="en-US" sz="4400" b="1" dirty="0">
                <a:solidFill>
                  <a:schemeClr val="bg1"/>
                </a:solidFill>
                <a:latin typeface="CF Three Dimensions Personal" pitchFamily="2" charset="0"/>
              </a:rPr>
              <a:t> church of Christ? </a:t>
            </a:r>
          </a:p>
        </p:txBody>
      </p:sp>
      <p:pic>
        <p:nvPicPr>
          <p:cNvPr id="4" name="Picture 3">
            <a:extLst>
              <a:ext uri="{FF2B5EF4-FFF2-40B4-BE49-F238E27FC236}">
                <a16:creationId xmlns:a16="http://schemas.microsoft.com/office/drawing/2014/main" id="{66B4BB3C-5C28-CABA-A682-7A22315FFF83}"/>
              </a:ext>
            </a:extLst>
          </p:cNvPr>
          <p:cNvPicPr>
            <a:picLocks/>
          </p:cNvPicPr>
          <p:nvPr/>
        </p:nvPicPr>
        <p:blipFill>
          <a:blip r:embed="rId5">
            <a:extLst>
              <a:ext uri="{28A0092B-C50C-407E-A947-70E740481C1C}">
                <a14:useLocalDpi xmlns:a14="http://schemas.microsoft.com/office/drawing/2010/main" val="0"/>
              </a:ext>
            </a:extLst>
          </a:blip>
          <a:srcRect l="14209" r="16364"/>
          <a:stretch>
            <a:fillRect/>
          </a:stretch>
        </p:blipFill>
        <p:spPr>
          <a:xfrm>
            <a:off x="350922" y="5526490"/>
            <a:ext cx="8061558" cy="1331510"/>
          </a:xfrm>
          <a:prstGeom prst="rect">
            <a:avLst/>
          </a:prstGeom>
        </p:spPr>
      </p:pic>
      <p:pic>
        <p:nvPicPr>
          <p:cNvPr id="7" name="Picture 6">
            <a:extLst>
              <a:ext uri="{FF2B5EF4-FFF2-40B4-BE49-F238E27FC236}">
                <a16:creationId xmlns:a16="http://schemas.microsoft.com/office/drawing/2014/main" id="{D2A7B32F-64E1-0F63-4212-4E4646D2FFFE}"/>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173382" y="4207360"/>
            <a:ext cx="8239097" cy="1319130"/>
          </a:xfrm>
          <a:prstGeom prst="rect">
            <a:avLst/>
          </a:prstGeom>
        </p:spPr>
      </p:pic>
    </p:spTree>
    <p:extLst>
      <p:ext uri="{BB962C8B-B14F-4D97-AF65-F5344CB8AC3E}">
        <p14:creationId xmlns:p14="http://schemas.microsoft.com/office/powerpoint/2010/main" val="65452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72" y="0"/>
            <a:ext cx="9150820" cy="6858000"/>
          </a:xfrm>
          <a:prstGeom prst="rect">
            <a:avLst/>
          </a:prstGeom>
        </p:spPr>
      </p:pic>
      <p:sp>
        <p:nvSpPr>
          <p:cNvPr id="5" name="TextBox 4">
            <a:extLst>
              <a:ext uri="{FF2B5EF4-FFF2-40B4-BE49-F238E27FC236}">
                <a16:creationId xmlns:a16="http://schemas.microsoft.com/office/drawing/2014/main" id="{6BF14211-8FB4-4043-A325-7162F6C1E660}"/>
              </a:ext>
            </a:extLst>
          </p:cNvPr>
          <p:cNvSpPr txBox="1"/>
          <p:nvPr/>
        </p:nvSpPr>
        <p:spPr>
          <a:xfrm>
            <a:off x="107477" y="1745319"/>
            <a:ext cx="8305003" cy="5016758"/>
          </a:xfrm>
          <a:prstGeom prst="rect">
            <a:avLst/>
          </a:prstGeom>
          <a:noFill/>
        </p:spPr>
        <p:txBody>
          <a:bodyPr wrap="square" rtlCol="0">
            <a:spAutoFit/>
          </a:bodyPr>
          <a:lstStyle/>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But no in another sense…to remain faithful?</a:t>
            </a:r>
          </a:p>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Remember “church” just means group of people. Christian, but joined themselves to people who aren’t  “of” Christ? </a:t>
            </a:r>
          </a:p>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What does “of” Christ mean? Belonging to and abiding in. </a:t>
            </a:r>
            <a:endParaRPr lang="en-US" sz="4000" spc="-113" dirty="0">
              <a:solidFill>
                <a:schemeClr val="bg1"/>
              </a:solidFill>
              <a:latin typeface="3-D Sketch" panose="00000500000000000000" pitchFamily="50" charset="0"/>
            </a:endParaRPr>
          </a:p>
          <a:p>
            <a:r>
              <a:rPr lang="en-US" sz="4000" dirty="0"/>
              <a:t> </a:t>
            </a:r>
          </a:p>
        </p:txBody>
      </p:sp>
      <p:sp>
        <p:nvSpPr>
          <p:cNvPr id="2" name="TextBox 1">
            <a:extLst>
              <a:ext uri="{FF2B5EF4-FFF2-40B4-BE49-F238E27FC236}">
                <a16:creationId xmlns:a16="http://schemas.microsoft.com/office/drawing/2014/main" id="{E7E2F179-88B9-4EEF-BCD4-9FA1D91C0E1D}"/>
              </a:ext>
            </a:extLst>
          </p:cNvPr>
          <p:cNvSpPr txBox="1"/>
          <p:nvPr/>
        </p:nvSpPr>
        <p:spPr>
          <a:xfrm>
            <a:off x="107477" y="257044"/>
            <a:ext cx="9036523" cy="1446550"/>
          </a:xfrm>
          <a:prstGeom prst="rect">
            <a:avLst/>
          </a:prstGeom>
          <a:noFill/>
        </p:spPr>
        <p:txBody>
          <a:bodyPr wrap="square" rtlCol="0">
            <a:spAutoFit/>
          </a:bodyPr>
          <a:lstStyle/>
          <a:p>
            <a:r>
              <a:rPr lang="en-US" sz="4400" b="1" dirty="0">
                <a:solidFill>
                  <a:schemeClr val="bg1"/>
                </a:solidFill>
                <a:latin typeface="CF Three Dimensions Personal" pitchFamily="2" charset="0"/>
              </a:rPr>
              <a:t>Can one be a Christian and not a part of </a:t>
            </a:r>
            <a:r>
              <a:rPr lang="en-US" sz="4400" b="1" u="sng" dirty="0">
                <a:solidFill>
                  <a:schemeClr val="bg1"/>
                </a:solidFill>
                <a:latin typeface="CF Three Dimensions Personal" pitchFamily="2" charset="0"/>
              </a:rPr>
              <a:t>a</a:t>
            </a:r>
            <a:r>
              <a:rPr lang="en-US" sz="4400" b="1" dirty="0">
                <a:solidFill>
                  <a:schemeClr val="bg1"/>
                </a:solidFill>
                <a:latin typeface="CF Three Dimensions Personal" pitchFamily="2" charset="0"/>
              </a:rPr>
              <a:t> church of Christ? </a:t>
            </a:r>
          </a:p>
        </p:txBody>
      </p:sp>
      <p:pic>
        <p:nvPicPr>
          <p:cNvPr id="9" name="Picture 8" descr="A close up of a sign&#10;&#10;Description generated with high confidence">
            <a:extLst>
              <a:ext uri="{FF2B5EF4-FFF2-40B4-BE49-F238E27FC236}">
                <a16:creationId xmlns:a16="http://schemas.microsoft.com/office/drawing/2014/main" id="{0424EE5C-6830-40D8-A0E6-DA18D1246208}"/>
              </a:ext>
            </a:extLst>
          </p:cNvPr>
          <p:cNvPicPr>
            <a:picLocks noChangeAspect="1"/>
          </p:cNvPicPr>
          <p:nvPr/>
        </p:nvPicPr>
        <p:blipFill>
          <a:blip r:embed="rId5"/>
          <a:stretch>
            <a:fillRect/>
          </a:stretch>
        </p:blipFill>
        <p:spPr>
          <a:xfrm>
            <a:off x="7490122"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27230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72" y="0"/>
            <a:ext cx="9150820" cy="6858000"/>
          </a:xfrm>
          <a:prstGeom prst="rect">
            <a:avLst/>
          </a:prstGeom>
        </p:spPr>
      </p:pic>
      <p:sp>
        <p:nvSpPr>
          <p:cNvPr id="5" name="TextBox 4">
            <a:extLst>
              <a:ext uri="{FF2B5EF4-FFF2-40B4-BE49-F238E27FC236}">
                <a16:creationId xmlns:a16="http://schemas.microsoft.com/office/drawing/2014/main" id="{6BF14211-8FB4-4043-A325-7162F6C1E660}"/>
              </a:ext>
            </a:extLst>
          </p:cNvPr>
          <p:cNvSpPr txBox="1"/>
          <p:nvPr/>
        </p:nvSpPr>
        <p:spPr>
          <a:xfrm>
            <a:off x="107477" y="1745319"/>
            <a:ext cx="8305003" cy="5016758"/>
          </a:xfrm>
          <a:prstGeom prst="rect">
            <a:avLst/>
          </a:prstGeom>
          <a:noFill/>
        </p:spPr>
        <p:txBody>
          <a:bodyPr wrap="square" rtlCol="0">
            <a:spAutoFit/>
          </a:bodyPr>
          <a:lstStyle/>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But no in another sense…to remain faithful?</a:t>
            </a:r>
          </a:p>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Remember “church” just means group of people. Christian, but joined themselves to people who aren’t  “of” Christ? </a:t>
            </a:r>
          </a:p>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What does “of” Christ mean? Belonging to and abiding in. </a:t>
            </a:r>
            <a:endParaRPr lang="en-US" sz="4000" spc="-113" dirty="0">
              <a:solidFill>
                <a:schemeClr val="bg1"/>
              </a:solidFill>
              <a:latin typeface="3-D Sketch" panose="00000500000000000000" pitchFamily="50" charset="0"/>
            </a:endParaRPr>
          </a:p>
          <a:p>
            <a:r>
              <a:rPr lang="en-US" sz="4000" dirty="0"/>
              <a:t> </a:t>
            </a:r>
          </a:p>
        </p:txBody>
      </p:sp>
      <p:sp>
        <p:nvSpPr>
          <p:cNvPr id="2" name="TextBox 1">
            <a:extLst>
              <a:ext uri="{FF2B5EF4-FFF2-40B4-BE49-F238E27FC236}">
                <a16:creationId xmlns:a16="http://schemas.microsoft.com/office/drawing/2014/main" id="{E7E2F179-88B9-4EEF-BCD4-9FA1D91C0E1D}"/>
              </a:ext>
            </a:extLst>
          </p:cNvPr>
          <p:cNvSpPr txBox="1"/>
          <p:nvPr/>
        </p:nvSpPr>
        <p:spPr>
          <a:xfrm>
            <a:off x="107477" y="257044"/>
            <a:ext cx="9036523" cy="1446550"/>
          </a:xfrm>
          <a:prstGeom prst="rect">
            <a:avLst/>
          </a:prstGeom>
          <a:noFill/>
        </p:spPr>
        <p:txBody>
          <a:bodyPr wrap="square" rtlCol="0">
            <a:spAutoFit/>
          </a:bodyPr>
          <a:lstStyle/>
          <a:p>
            <a:r>
              <a:rPr lang="en-US" sz="4400" b="1" dirty="0">
                <a:solidFill>
                  <a:schemeClr val="bg1"/>
                </a:solidFill>
                <a:latin typeface="CF Three Dimensions Personal" pitchFamily="2" charset="0"/>
              </a:rPr>
              <a:t>Can one be a Christian and not a part of </a:t>
            </a:r>
            <a:r>
              <a:rPr lang="en-US" sz="4400" b="1" u="sng" dirty="0">
                <a:solidFill>
                  <a:schemeClr val="bg1"/>
                </a:solidFill>
                <a:latin typeface="CF Three Dimensions Personal" pitchFamily="2" charset="0"/>
              </a:rPr>
              <a:t>a</a:t>
            </a:r>
            <a:r>
              <a:rPr lang="en-US" sz="4400" b="1" dirty="0">
                <a:solidFill>
                  <a:schemeClr val="bg1"/>
                </a:solidFill>
                <a:latin typeface="CF Three Dimensions Personal" pitchFamily="2" charset="0"/>
              </a:rPr>
              <a:t> church of Christ? </a:t>
            </a:r>
          </a:p>
        </p:txBody>
      </p:sp>
      <p:pic>
        <p:nvPicPr>
          <p:cNvPr id="9" name="Picture 8" descr="A close up of a sign&#10;&#10;Description generated with high confidence">
            <a:extLst>
              <a:ext uri="{FF2B5EF4-FFF2-40B4-BE49-F238E27FC236}">
                <a16:creationId xmlns:a16="http://schemas.microsoft.com/office/drawing/2014/main" id="{0424EE5C-6830-40D8-A0E6-DA18D1246208}"/>
              </a:ext>
            </a:extLst>
          </p:cNvPr>
          <p:cNvPicPr>
            <a:picLocks noChangeAspect="1"/>
          </p:cNvPicPr>
          <p:nvPr/>
        </p:nvPicPr>
        <p:blipFill>
          <a:blip r:embed="rId5"/>
          <a:stretch>
            <a:fillRect/>
          </a:stretch>
        </p:blipFill>
        <p:spPr>
          <a:xfrm>
            <a:off x="7490122" y="5956394"/>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a:extLst>
              <a:ext uri="{FF2B5EF4-FFF2-40B4-BE49-F238E27FC236}">
                <a16:creationId xmlns:a16="http://schemas.microsoft.com/office/drawing/2014/main" id="{2DDE96A9-A415-7F63-992F-97DBD39832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842" y="1735471"/>
            <a:ext cx="8558875" cy="4263612"/>
          </a:xfrm>
          <a:prstGeom prst="rect">
            <a:avLst/>
          </a:prstGeom>
        </p:spPr>
      </p:pic>
    </p:spTree>
    <p:extLst>
      <p:ext uri="{BB962C8B-B14F-4D97-AF65-F5344CB8AC3E}">
        <p14:creationId xmlns:p14="http://schemas.microsoft.com/office/powerpoint/2010/main" val="3006742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72" y="0"/>
            <a:ext cx="9150820" cy="6858000"/>
          </a:xfrm>
          <a:prstGeom prst="rect">
            <a:avLst/>
          </a:prstGeom>
        </p:spPr>
      </p:pic>
      <p:sp>
        <p:nvSpPr>
          <p:cNvPr id="5" name="TextBox 4">
            <a:extLst>
              <a:ext uri="{FF2B5EF4-FFF2-40B4-BE49-F238E27FC236}">
                <a16:creationId xmlns:a16="http://schemas.microsoft.com/office/drawing/2014/main" id="{6BF14211-8FB4-4043-A325-7162F6C1E660}"/>
              </a:ext>
            </a:extLst>
          </p:cNvPr>
          <p:cNvSpPr txBox="1"/>
          <p:nvPr/>
        </p:nvSpPr>
        <p:spPr>
          <a:xfrm>
            <a:off x="107477" y="1745319"/>
            <a:ext cx="8305003" cy="5016758"/>
          </a:xfrm>
          <a:prstGeom prst="rect">
            <a:avLst/>
          </a:prstGeom>
          <a:noFill/>
        </p:spPr>
        <p:txBody>
          <a:bodyPr wrap="square" rtlCol="0">
            <a:spAutoFit/>
          </a:bodyPr>
          <a:lstStyle/>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Yes</a:t>
            </a:r>
            <a:r>
              <a:rPr lang="en-US" sz="4000" spc="-225">
                <a:solidFill>
                  <a:schemeClr val="bg1"/>
                </a:solidFill>
                <a:latin typeface="3-D Sketch" panose="00000500000000000000" pitchFamily="50" charset="0"/>
              </a:rPr>
              <a:t>, there could </a:t>
            </a:r>
            <a:r>
              <a:rPr lang="en-US" sz="4000" spc="-225" dirty="0">
                <a:solidFill>
                  <a:schemeClr val="bg1"/>
                </a:solidFill>
                <a:latin typeface="3-D Sketch" panose="00000500000000000000" pitchFamily="50" charset="0"/>
              </a:rPr>
              <a:t>be. In one sense.</a:t>
            </a:r>
          </a:p>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But no in </a:t>
            </a:r>
            <a:r>
              <a:rPr lang="en-US" sz="4000" spc="-225">
                <a:solidFill>
                  <a:schemeClr val="bg1"/>
                </a:solidFill>
                <a:latin typeface="3-D Sketch" panose="00000500000000000000" pitchFamily="50" charset="0"/>
              </a:rPr>
              <a:t>another sense of faithfulness… </a:t>
            </a:r>
            <a:r>
              <a:rPr lang="en-US" sz="4000" spc="-225" dirty="0">
                <a:solidFill>
                  <a:schemeClr val="bg1"/>
                </a:solidFill>
                <a:latin typeface="3-D Sketch" panose="00000500000000000000" pitchFamily="50" charset="0"/>
              </a:rPr>
              <a:t>allegiance to men will take you away from the </a:t>
            </a:r>
            <a:r>
              <a:rPr lang="en-US" sz="4000" spc="-225">
                <a:solidFill>
                  <a:schemeClr val="bg1"/>
                </a:solidFill>
                <a:latin typeface="3-D Sketch" panose="00000500000000000000" pitchFamily="50" charset="0"/>
              </a:rPr>
              <a:t>Lord.</a:t>
            </a:r>
            <a:r>
              <a:rPr lang="en-US" sz="4000" i="1" spc="-225">
                <a:solidFill>
                  <a:schemeClr val="bg1"/>
                </a:solidFill>
                <a:latin typeface="3-D Sketch" panose="00000500000000000000" pitchFamily="50" charset="0"/>
              </a:rPr>
              <a:t> (Brother in error)</a:t>
            </a:r>
            <a:endParaRPr lang="en-US" sz="4000" i="1" spc="-225" dirty="0">
              <a:solidFill>
                <a:schemeClr val="bg1"/>
              </a:solidFill>
              <a:latin typeface="3-D Sketch" panose="00000500000000000000" pitchFamily="50" charset="0"/>
            </a:endParaRPr>
          </a:p>
          <a:p>
            <a:pPr marL="528638" indent="-642938">
              <a:buFont typeface="Arial" panose="020B0604020202020204" pitchFamily="34" charset="0"/>
              <a:buChar char="•"/>
            </a:pPr>
            <a:r>
              <a:rPr lang="en-US" sz="4000" spc="-225" dirty="0">
                <a:solidFill>
                  <a:schemeClr val="bg1"/>
                </a:solidFill>
                <a:latin typeface="3-D Sketch" panose="00000500000000000000" pitchFamily="50" charset="0"/>
              </a:rPr>
              <a:t>Remember “church” just means group of people</a:t>
            </a:r>
            <a:r>
              <a:rPr lang="en-US" sz="4000" spc="-225">
                <a:solidFill>
                  <a:schemeClr val="bg1"/>
                </a:solidFill>
                <a:latin typeface="3-D Sketch" panose="00000500000000000000" pitchFamily="50" charset="0"/>
              </a:rPr>
              <a:t>.  Are these people “</a:t>
            </a:r>
            <a:r>
              <a:rPr lang="en-US" sz="4000" spc="-225" dirty="0">
                <a:solidFill>
                  <a:schemeClr val="bg1"/>
                </a:solidFill>
                <a:latin typeface="3-D Sketch" panose="00000500000000000000" pitchFamily="50" charset="0"/>
              </a:rPr>
              <a:t>of” Christ</a:t>
            </a:r>
            <a:r>
              <a:rPr lang="en-US" sz="4000" spc="-225">
                <a:solidFill>
                  <a:schemeClr val="bg1"/>
                </a:solidFill>
                <a:latin typeface="3-D Sketch" panose="00000500000000000000" pitchFamily="50" charset="0"/>
              </a:rPr>
              <a:t>?  Are they actual Christians? Disregarding </a:t>
            </a:r>
            <a:r>
              <a:rPr lang="en-US" sz="4000" spc="-225" dirty="0">
                <a:solidFill>
                  <a:schemeClr val="bg1"/>
                </a:solidFill>
                <a:latin typeface="3-D Sketch" panose="00000500000000000000" pitchFamily="50" charset="0"/>
              </a:rPr>
              <a:t>H</a:t>
            </a:r>
            <a:r>
              <a:rPr lang="en-US" sz="4000" spc="-225">
                <a:solidFill>
                  <a:schemeClr val="bg1"/>
                </a:solidFill>
                <a:latin typeface="3-D Sketch" panose="00000500000000000000" pitchFamily="50" charset="0"/>
              </a:rPr>
              <a:t>is teachings? </a:t>
            </a:r>
            <a:endParaRPr lang="en-US" sz="4000" dirty="0"/>
          </a:p>
        </p:txBody>
      </p:sp>
      <p:sp>
        <p:nvSpPr>
          <p:cNvPr id="2" name="TextBox 1">
            <a:extLst>
              <a:ext uri="{FF2B5EF4-FFF2-40B4-BE49-F238E27FC236}">
                <a16:creationId xmlns:a16="http://schemas.microsoft.com/office/drawing/2014/main" id="{E7E2F179-88B9-4EEF-BCD4-9FA1D91C0E1D}"/>
              </a:ext>
            </a:extLst>
          </p:cNvPr>
          <p:cNvSpPr txBox="1"/>
          <p:nvPr/>
        </p:nvSpPr>
        <p:spPr>
          <a:xfrm>
            <a:off x="107477" y="257044"/>
            <a:ext cx="9036523" cy="1446550"/>
          </a:xfrm>
          <a:prstGeom prst="rect">
            <a:avLst/>
          </a:prstGeom>
          <a:noFill/>
        </p:spPr>
        <p:txBody>
          <a:bodyPr wrap="square" rtlCol="0">
            <a:spAutoFit/>
          </a:bodyPr>
          <a:lstStyle/>
          <a:p>
            <a:r>
              <a:rPr lang="en-US" sz="4400" b="1" dirty="0">
                <a:solidFill>
                  <a:schemeClr val="bg1"/>
                </a:solidFill>
                <a:latin typeface="CF Three Dimensions Personal" pitchFamily="2" charset="0"/>
              </a:rPr>
              <a:t>Are there Christians in all the churches (denominations)? </a:t>
            </a:r>
          </a:p>
        </p:txBody>
      </p:sp>
    </p:spTree>
    <p:extLst>
      <p:ext uri="{BB962C8B-B14F-4D97-AF65-F5344CB8AC3E}">
        <p14:creationId xmlns:p14="http://schemas.microsoft.com/office/powerpoint/2010/main" val="2178664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72" y="0"/>
            <a:ext cx="9150820" cy="6858000"/>
          </a:xfrm>
          <a:prstGeom prst="rect">
            <a:avLst/>
          </a:prstGeom>
        </p:spPr>
      </p:pic>
      <p:sp>
        <p:nvSpPr>
          <p:cNvPr id="5" name="TextBox 4">
            <a:extLst>
              <a:ext uri="{FF2B5EF4-FFF2-40B4-BE49-F238E27FC236}">
                <a16:creationId xmlns:a16="http://schemas.microsoft.com/office/drawing/2014/main" id="{6BF14211-8FB4-4043-A325-7162F6C1E660}"/>
              </a:ext>
            </a:extLst>
          </p:cNvPr>
          <p:cNvSpPr txBox="1"/>
          <p:nvPr/>
        </p:nvSpPr>
        <p:spPr>
          <a:xfrm>
            <a:off x="107477" y="1745319"/>
            <a:ext cx="8866076" cy="4770537"/>
          </a:xfrm>
          <a:prstGeom prst="rect">
            <a:avLst/>
          </a:prstGeom>
          <a:noFill/>
        </p:spPr>
        <p:txBody>
          <a:bodyPr wrap="square" rtlCol="0">
            <a:spAutoFit/>
          </a:bodyPr>
          <a:lstStyle/>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Similar concept. So much confusion.</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What do they mean? In a building? That’s not the church.</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In a local assembly? No example of IN one. </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I think they mean </a:t>
            </a:r>
            <a:r>
              <a:rPr lang="en-US" sz="3800" b="1" u="sng" spc="-225" dirty="0">
                <a:solidFill>
                  <a:schemeClr val="bg1"/>
                </a:solidFill>
                <a:latin typeface="3-D Sketch" panose="00000500000000000000" pitchFamily="50" charset="0"/>
              </a:rPr>
              <a:t>at</a:t>
            </a:r>
            <a:r>
              <a:rPr lang="en-US" sz="3800" spc="-225" dirty="0">
                <a:solidFill>
                  <a:schemeClr val="bg1"/>
                </a:solidFill>
                <a:latin typeface="3-D Sketch" panose="00000500000000000000" pitchFamily="50" charset="0"/>
              </a:rPr>
              <a:t> one of the branch locations of the denomination.  </a:t>
            </a:r>
          </a:p>
          <a:p>
            <a:pPr marL="528638" indent="-642938">
              <a:buFont typeface="Arial" panose="020B0604020202020204" pitchFamily="34" charset="0"/>
              <a:buChar char="•"/>
            </a:pPr>
            <a:r>
              <a:rPr lang="en-US" sz="3800" b="1" spc="-225" dirty="0">
                <a:solidFill>
                  <a:schemeClr val="bg1"/>
                </a:solidFill>
                <a:latin typeface="3-D Sketch" panose="00000500000000000000" pitchFamily="50" charset="0"/>
              </a:rPr>
              <a:t>Yes</a:t>
            </a:r>
            <a:r>
              <a:rPr lang="en-US" sz="3800" spc="-225" dirty="0">
                <a:solidFill>
                  <a:schemeClr val="bg1"/>
                </a:solidFill>
                <a:latin typeface="3-D Sketch" panose="00000500000000000000" pitchFamily="50" charset="0"/>
              </a:rPr>
              <a:t>, we are added to Christ’s church by faith not a system or proximity to other Christians.</a:t>
            </a:r>
            <a:endParaRPr lang="en-US" sz="3800" dirty="0"/>
          </a:p>
        </p:txBody>
      </p:sp>
      <p:sp>
        <p:nvSpPr>
          <p:cNvPr id="2" name="TextBox 1">
            <a:extLst>
              <a:ext uri="{FF2B5EF4-FFF2-40B4-BE49-F238E27FC236}">
                <a16:creationId xmlns:a16="http://schemas.microsoft.com/office/drawing/2014/main" id="{E7E2F179-88B9-4EEF-BCD4-9FA1D91C0E1D}"/>
              </a:ext>
            </a:extLst>
          </p:cNvPr>
          <p:cNvSpPr txBox="1"/>
          <p:nvPr/>
        </p:nvSpPr>
        <p:spPr>
          <a:xfrm>
            <a:off x="107477" y="257044"/>
            <a:ext cx="9036523" cy="1446550"/>
          </a:xfrm>
          <a:prstGeom prst="rect">
            <a:avLst/>
          </a:prstGeom>
          <a:noFill/>
        </p:spPr>
        <p:txBody>
          <a:bodyPr wrap="square" rtlCol="0">
            <a:spAutoFit/>
          </a:bodyPr>
          <a:lstStyle/>
          <a:p>
            <a:r>
              <a:rPr lang="en-US" sz="4400" b="1" dirty="0">
                <a:solidFill>
                  <a:schemeClr val="bg1"/>
                </a:solidFill>
                <a:latin typeface="CF Three Dimensions Personal" pitchFamily="2" charset="0"/>
              </a:rPr>
              <a:t>Can you become a Christian not being baptized </a:t>
            </a:r>
            <a:r>
              <a:rPr lang="en-US" sz="4400" b="1" u="sng" dirty="0">
                <a:solidFill>
                  <a:schemeClr val="bg1"/>
                </a:solidFill>
                <a:latin typeface="CF Three Dimensions Personal" pitchFamily="2" charset="0"/>
              </a:rPr>
              <a:t>IN</a:t>
            </a:r>
            <a:r>
              <a:rPr lang="en-US" sz="4400" b="1" dirty="0">
                <a:solidFill>
                  <a:schemeClr val="bg1"/>
                </a:solidFill>
                <a:latin typeface="CF Three Dimensions Personal" pitchFamily="2" charset="0"/>
              </a:rPr>
              <a:t> a “church of Christ”</a:t>
            </a:r>
          </a:p>
        </p:txBody>
      </p:sp>
    </p:spTree>
    <p:extLst>
      <p:ext uri="{BB962C8B-B14F-4D97-AF65-F5344CB8AC3E}">
        <p14:creationId xmlns:p14="http://schemas.microsoft.com/office/powerpoint/2010/main" val="368123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72" y="0"/>
            <a:ext cx="9150820" cy="6858000"/>
          </a:xfrm>
          <a:prstGeom prst="rect">
            <a:avLst/>
          </a:prstGeom>
        </p:spPr>
      </p:pic>
      <p:sp>
        <p:nvSpPr>
          <p:cNvPr id="5" name="TextBox 4">
            <a:extLst>
              <a:ext uri="{FF2B5EF4-FFF2-40B4-BE49-F238E27FC236}">
                <a16:creationId xmlns:a16="http://schemas.microsoft.com/office/drawing/2014/main" id="{6BF14211-8FB4-4043-A325-7162F6C1E660}"/>
              </a:ext>
            </a:extLst>
          </p:cNvPr>
          <p:cNvSpPr txBox="1"/>
          <p:nvPr/>
        </p:nvSpPr>
        <p:spPr>
          <a:xfrm>
            <a:off x="107477" y="1621415"/>
            <a:ext cx="8866076" cy="5355312"/>
          </a:xfrm>
          <a:prstGeom prst="rect">
            <a:avLst/>
          </a:prstGeom>
          <a:noFill/>
        </p:spPr>
        <p:txBody>
          <a:bodyPr wrap="square" rtlCol="0">
            <a:spAutoFit/>
          </a:bodyPr>
          <a:lstStyle/>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No, because THE church of Christ does not assemble; worship; or work together.</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When someone asks that they aren’t asking about a local church either. </a:t>
            </a:r>
          </a:p>
          <a:p>
            <a:pPr marL="528638" indent="-642938">
              <a:buFont typeface="Arial" panose="020B0604020202020204" pitchFamily="34" charset="0"/>
              <a:buChar char="•"/>
            </a:pPr>
            <a:r>
              <a:rPr lang="en-US" sz="3800" b="1" u="sng" spc="-225" dirty="0">
                <a:solidFill>
                  <a:schemeClr val="bg1"/>
                </a:solidFill>
                <a:latin typeface="3-D Sketch" panose="00000500000000000000" pitchFamily="50" charset="0"/>
              </a:rPr>
              <a:t>They are asking:</a:t>
            </a:r>
            <a:r>
              <a:rPr lang="en-US" sz="3800" spc="-225" dirty="0">
                <a:solidFill>
                  <a:schemeClr val="bg1"/>
                </a:solidFill>
                <a:latin typeface="3-D Sketch" panose="00000500000000000000" pitchFamily="50" charset="0"/>
              </a:rPr>
              <a:t> among the denominations, which one is the closest? (Or we may even state that sometimes - they/we/our/us)</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I can’t answer this question because they are talking about something different. </a:t>
            </a:r>
            <a:endParaRPr lang="en-US" sz="3800" dirty="0"/>
          </a:p>
        </p:txBody>
      </p:sp>
      <p:sp>
        <p:nvSpPr>
          <p:cNvPr id="2" name="TextBox 1">
            <a:extLst>
              <a:ext uri="{FF2B5EF4-FFF2-40B4-BE49-F238E27FC236}">
                <a16:creationId xmlns:a16="http://schemas.microsoft.com/office/drawing/2014/main" id="{E7E2F179-88B9-4EEF-BCD4-9FA1D91C0E1D}"/>
              </a:ext>
            </a:extLst>
          </p:cNvPr>
          <p:cNvSpPr txBox="1"/>
          <p:nvPr/>
        </p:nvSpPr>
        <p:spPr>
          <a:xfrm>
            <a:off x="107477" y="257044"/>
            <a:ext cx="9036523" cy="1446550"/>
          </a:xfrm>
          <a:prstGeom prst="rect">
            <a:avLst/>
          </a:prstGeom>
          <a:noFill/>
        </p:spPr>
        <p:txBody>
          <a:bodyPr wrap="square" rtlCol="0">
            <a:spAutoFit/>
          </a:bodyPr>
          <a:lstStyle/>
          <a:p>
            <a:r>
              <a:rPr lang="en-US" sz="4400" b="1" dirty="0">
                <a:solidFill>
                  <a:schemeClr val="bg1"/>
                </a:solidFill>
                <a:latin typeface="CF Three Dimensions Personal" pitchFamily="2" charset="0"/>
              </a:rPr>
              <a:t>Is the Church of Christ the closest to the New Testament pattern?</a:t>
            </a:r>
          </a:p>
        </p:txBody>
      </p:sp>
    </p:spTree>
    <p:extLst>
      <p:ext uri="{BB962C8B-B14F-4D97-AF65-F5344CB8AC3E}">
        <p14:creationId xmlns:p14="http://schemas.microsoft.com/office/powerpoint/2010/main" val="255858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72" y="0"/>
            <a:ext cx="9150820" cy="6858000"/>
          </a:xfrm>
          <a:prstGeom prst="rect">
            <a:avLst/>
          </a:prstGeom>
        </p:spPr>
      </p:pic>
      <p:sp>
        <p:nvSpPr>
          <p:cNvPr id="5" name="TextBox 4">
            <a:extLst>
              <a:ext uri="{FF2B5EF4-FFF2-40B4-BE49-F238E27FC236}">
                <a16:creationId xmlns:a16="http://schemas.microsoft.com/office/drawing/2014/main" id="{6BF14211-8FB4-4043-A325-7162F6C1E660}"/>
              </a:ext>
            </a:extLst>
          </p:cNvPr>
          <p:cNvSpPr txBox="1"/>
          <p:nvPr/>
        </p:nvSpPr>
        <p:spPr>
          <a:xfrm>
            <a:off x="107477" y="942793"/>
            <a:ext cx="8866076" cy="5940088"/>
          </a:xfrm>
          <a:prstGeom prst="rect">
            <a:avLst/>
          </a:prstGeom>
          <a:noFill/>
        </p:spPr>
        <p:txBody>
          <a:bodyPr wrap="square" rtlCol="0">
            <a:spAutoFit/>
          </a:bodyPr>
          <a:lstStyle/>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Confusion. (+ among denominational friends) </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What could that possibly mean?</a:t>
            </a:r>
          </a:p>
          <a:p>
            <a:pPr marL="985838" lvl="1" indent="-642938">
              <a:buFont typeface="Arial" panose="020B0604020202020204" pitchFamily="34" charset="0"/>
              <a:buChar char="•"/>
            </a:pPr>
            <a:r>
              <a:rPr lang="en-US" sz="3800" spc="-225" dirty="0">
                <a:solidFill>
                  <a:schemeClr val="bg1"/>
                </a:solidFill>
                <a:latin typeface="3-D Sketch" panose="00000500000000000000" pitchFamily="50" charset="0"/>
              </a:rPr>
              <a:t>Raised in the universal church? (</a:t>
            </a:r>
            <a:r>
              <a:rPr lang="en-US" sz="3800" spc="-225" dirty="0" err="1">
                <a:solidFill>
                  <a:schemeClr val="bg1"/>
                </a:solidFill>
                <a:latin typeface="3-D Sketch" panose="00000500000000000000" pitchFamily="50" charset="0"/>
              </a:rPr>
              <a:t>Jer</a:t>
            </a:r>
            <a:r>
              <a:rPr lang="en-US" sz="3800" spc="-225" dirty="0">
                <a:solidFill>
                  <a:schemeClr val="bg1"/>
                </a:solidFill>
                <a:latin typeface="3-D Sketch" panose="00000500000000000000" pitchFamily="50" charset="0"/>
              </a:rPr>
              <a:t>. 31:34)</a:t>
            </a:r>
          </a:p>
          <a:p>
            <a:pPr marL="985838" lvl="1" indent="-642938">
              <a:buFont typeface="Arial" panose="020B0604020202020204" pitchFamily="34" charset="0"/>
              <a:buChar char="•"/>
            </a:pPr>
            <a:r>
              <a:rPr lang="en-US" sz="3800" spc="-225" dirty="0">
                <a:solidFill>
                  <a:schemeClr val="bg1"/>
                </a:solidFill>
                <a:latin typeface="3-D Sketch" panose="00000500000000000000" pitchFamily="50" charset="0"/>
              </a:rPr>
              <a:t>Raised in the local church? (1 Cor. 1:2) or??</a:t>
            </a:r>
          </a:p>
          <a:p>
            <a:pPr marL="985838" lvl="1" indent="-642938">
              <a:buFont typeface="Arial" panose="020B0604020202020204" pitchFamily="34" charset="0"/>
              <a:buChar char="•"/>
            </a:pPr>
            <a:r>
              <a:rPr lang="en-US" sz="3800" spc="-225" dirty="0">
                <a:solidFill>
                  <a:schemeClr val="bg1"/>
                </a:solidFill>
                <a:latin typeface="3-D Sketch" panose="00000500000000000000" pitchFamily="50" charset="0"/>
              </a:rPr>
              <a:t>Doesn’t make sense biblically at all to say that. </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What people hear? Raised in my “CoC” denomination. Raised CoC.  It betrays us. </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Alternatives: home life, parents, faith, the word.</a:t>
            </a:r>
          </a:p>
          <a:p>
            <a:pPr marL="528638" indent="-642938">
              <a:buFont typeface="Arial" panose="020B0604020202020204" pitchFamily="34" charset="0"/>
              <a:buChar char="•"/>
            </a:pPr>
            <a:r>
              <a:rPr lang="en-US" sz="3800" b="1" spc="-225" dirty="0">
                <a:solidFill>
                  <a:schemeClr val="bg1"/>
                </a:solidFill>
                <a:latin typeface="3-D Sketch" panose="00000500000000000000" pitchFamily="50" charset="0"/>
              </a:rPr>
              <a:t>Affects our view of Baptism:</a:t>
            </a:r>
            <a:r>
              <a:rPr lang="en-US" sz="3800" spc="-225" dirty="0">
                <a:solidFill>
                  <a:schemeClr val="bg1"/>
                </a:solidFill>
                <a:latin typeface="3-D Sketch" panose="00000500000000000000" pitchFamily="50" charset="0"/>
              </a:rPr>
              <a:t> not an initiation into the local church; rite of passage. </a:t>
            </a:r>
          </a:p>
        </p:txBody>
      </p:sp>
      <p:sp>
        <p:nvSpPr>
          <p:cNvPr id="2" name="TextBox 1">
            <a:extLst>
              <a:ext uri="{FF2B5EF4-FFF2-40B4-BE49-F238E27FC236}">
                <a16:creationId xmlns:a16="http://schemas.microsoft.com/office/drawing/2014/main" id="{E7E2F179-88B9-4EEF-BCD4-9FA1D91C0E1D}"/>
              </a:ext>
            </a:extLst>
          </p:cNvPr>
          <p:cNvSpPr txBox="1"/>
          <p:nvPr/>
        </p:nvSpPr>
        <p:spPr>
          <a:xfrm>
            <a:off x="107477" y="257044"/>
            <a:ext cx="9036523" cy="769441"/>
          </a:xfrm>
          <a:prstGeom prst="rect">
            <a:avLst/>
          </a:prstGeom>
          <a:noFill/>
        </p:spPr>
        <p:txBody>
          <a:bodyPr wrap="square" rtlCol="0">
            <a:spAutoFit/>
          </a:bodyPr>
          <a:lstStyle/>
          <a:p>
            <a:r>
              <a:rPr lang="en-US" sz="4400" b="1" dirty="0">
                <a:solidFill>
                  <a:schemeClr val="bg1"/>
                </a:solidFill>
                <a:latin typeface="CF Three Dimensions Personal" pitchFamily="2" charset="0"/>
              </a:rPr>
              <a:t>Can you be raised “in the church?”</a:t>
            </a:r>
          </a:p>
        </p:txBody>
      </p:sp>
    </p:spTree>
    <p:extLst>
      <p:ext uri="{BB962C8B-B14F-4D97-AF65-F5344CB8AC3E}">
        <p14:creationId xmlns:p14="http://schemas.microsoft.com/office/powerpoint/2010/main" val="3752713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500"/>
                                        <p:tgtEl>
                                          <p:spTgt spid="5">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fade">
                                      <p:cBhvr>
                                        <p:cTn id="26" dur="500"/>
                                        <p:tgtEl>
                                          <p:spTgt spid="5">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fade">
                                      <p:cBhvr>
                                        <p:cTn id="31" dur="500"/>
                                        <p:tgtEl>
                                          <p:spTgt spid="5">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txEl>
                                              <p:pRg st="7" end="7"/>
                                            </p:txEl>
                                          </p:spTgt>
                                        </p:tgtEl>
                                        <p:attrNameLst>
                                          <p:attrName>style.visibility</p:attrName>
                                        </p:attrNameLst>
                                      </p:cBhvr>
                                      <p:to>
                                        <p:strVal val="visible"/>
                                      </p:to>
                                    </p:set>
                                    <p:animEffect transition="in" filter="fade">
                                      <p:cBhvr>
                                        <p:cTn id="36"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72" y="0"/>
            <a:ext cx="9150820" cy="6858000"/>
          </a:xfrm>
          <a:prstGeom prst="rect">
            <a:avLst/>
          </a:prstGeom>
        </p:spPr>
      </p:pic>
      <p:sp>
        <p:nvSpPr>
          <p:cNvPr id="5" name="TextBox 4">
            <a:extLst>
              <a:ext uri="{FF2B5EF4-FFF2-40B4-BE49-F238E27FC236}">
                <a16:creationId xmlns:a16="http://schemas.microsoft.com/office/drawing/2014/main" id="{6BF14211-8FB4-4043-A325-7162F6C1E660}"/>
              </a:ext>
            </a:extLst>
          </p:cNvPr>
          <p:cNvSpPr txBox="1"/>
          <p:nvPr/>
        </p:nvSpPr>
        <p:spPr>
          <a:xfrm>
            <a:off x="107476" y="1745319"/>
            <a:ext cx="9036523" cy="4770537"/>
          </a:xfrm>
          <a:prstGeom prst="rect">
            <a:avLst/>
          </a:prstGeom>
          <a:noFill/>
        </p:spPr>
        <p:txBody>
          <a:bodyPr wrap="square" rtlCol="0">
            <a:spAutoFit/>
          </a:bodyPr>
          <a:lstStyle/>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I hope so! When do we leave Olsen Park?</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James 1:27 – “not a part of the Olsen Park church. I promise!”</a:t>
            </a:r>
          </a:p>
          <a:p>
            <a:pPr marL="528638" indent="-642938">
              <a:buFont typeface="Arial" panose="020B0604020202020204" pitchFamily="34" charset="0"/>
              <a:buChar char="•"/>
            </a:pPr>
            <a:r>
              <a:rPr lang="en-US" sz="3800" b="1" u="sng" spc="-225" dirty="0">
                <a:solidFill>
                  <a:schemeClr val="bg1"/>
                </a:solidFill>
                <a:latin typeface="3-D Sketch" panose="00000500000000000000" pitchFamily="50" charset="0"/>
              </a:rPr>
              <a:t>The question is not IF we do,  But “HOW?”</a:t>
            </a:r>
          </a:p>
          <a:p>
            <a:pPr marL="985838" lvl="1" indent="-642938">
              <a:buFont typeface="Arial" panose="020B0604020202020204" pitchFamily="34" charset="0"/>
              <a:buChar char="•"/>
            </a:pPr>
            <a:r>
              <a:rPr lang="en-US" sz="3800" spc="-225" dirty="0">
                <a:solidFill>
                  <a:schemeClr val="bg1"/>
                </a:solidFill>
                <a:latin typeface="3-D Sketch" panose="00000500000000000000" pitchFamily="50" charset="0"/>
              </a:rPr>
              <a:t>Individually through sacrifice (Heb. 13:16)</a:t>
            </a:r>
          </a:p>
          <a:p>
            <a:pPr marL="985838" lvl="1" indent="-642938">
              <a:buFont typeface="Arial" panose="020B0604020202020204" pitchFamily="34" charset="0"/>
              <a:buChar char="•"/>
            </a:pPr>
            <a:r>
              <a:rPr lang="en-US" sz="3800" spc="-225" dirty="0">
                <a:solidFill>
                  <a:schemeClr val="bg1"/>
                </a:solidFill>
                <a:latin typeface="3-D Sketch" panose="00000500000000000000" pitchFamily="50" charset="0"/>
              </a:rPr>
              <a:t>Or collected/pooled funds </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No authority for a  “powerhouse of benevolence.” Pool —&gt; poor saints/preachers L8</a:t>
            </a:r>
            <a:endParaRPr lang="en-US" sz="3800" dirty="0"/>
          </a:p>
        </p:txBody>
      </p:sp>
      <p:sp>
        <p:nvSpPr>
          <p:cNvPr id="2" name="TextBox 1">
            <a:extLst>
              <a:ext uri="{FF2B5EF4-FFF2-40B4-BE49-F238E27FC236}">
                <a16:creationId xmlns:a16="http://schemas.microsoft.com/office/drawing/2014/main" id="{E7E2F179-88B9-4EEF-BCD4-9FA1D91C0E1D}"/>
              </a:ext>
            </a:extLst>
          </p:cNvPr>
          <p:cNvSpPr txBox="1"/>
          <p:nvPr/>
        </p:nvSpPr>
        <p:spPr>
          <a:xfrm>
            <a:off x="107477" y="257044"/>
            <a:ext cx="9036523" cy="1446550"/>
          </a:xfrm>
          <a:prstGeom prst="rect">
            <a:avLst/>
          </a:prstGeom>
          <a:noFill/>
        </p:spPr>
        <p:txBody>
          <a:bodyPr wrap="square" rtlCol="0">
            <a:spAutoFit/>
          </a:bodyPr>
          <a:lstStyle/>
          <a:p>
            <a:r>
              <a:rPr lang="en-US" sz="4400" b="1" dirty="0">
                <a:solidFill>
                  <a:schemeClr val="bg1"/>
                </a:solidFill>
                <a:latin typeface="CF Three Dimensions Personal" pitchFamily="2" charset="0"/>
              </a:rPr>
              <a:t>Does our church help poor people in the community, orphans, etc.? </a:t>
            </a:r>
          </a:p>
        </p:txBody>
      </p:sp>
    </p:spTree>
    <p:extLst>
      <p:ext uri="{BB962C8B-B14F-4D97-AF65-F5344CB8AC3E}">
        <p14:creationId xmlns:p14="http://schemas.microsoft.com/office/powerpoint/2010/main" val="268243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fade">
                                      <p:cBhvr>
                                        <p:cTn id="28"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72" y="0"/>
            <a:ext cx="9150820" cy="6858000"/>
          </a:xfrm>
          <a:prstGeom prst="rect">
            <a:avLst/>
          </a:prstGeom>
        </p:spPr>
      </p:pic>
      <p:sp>
        <p:nvSpPr>
          <p:cNvPr id="5" name="TextBox 4">
            <a:extLst>
              <a:ext uri="{FF2B5EF4-FFF2-40B4-BE49-F238E27FC236}">
                <a16:creationId xmlns:a16="http://schemas.microsoft.com/office/drawing/2014/main" id="{6BF14211-8FB4-4043-A325-7162F6C1E660}"/>
              </a:ext>
            </a:extLst>
          </p:cNvPr>
          <p:cNvSpPr txBox="1"/>
          <p:nvPr/>
        </p:nvSpPr>
        <p:spPr>
          <a:xfrm>
            <a:off x="107477" y="1745319"/>
            <a:ext cx="8866076" cy="4770537"/>
          </a:xfrm>
          <a:prstGeom prst="rect">
            <a:avLst/>
          </a:prstGeom>
          <a:noFill/>
        </p:spPr>
        <p:txBody>
          <a:bodyPr wrap="square" rtlCol="0">
            <a:spAutoFit/>
          </a:bodyPr>
          <a:lstStyle/>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Of course, many people have meals together at Olsen Park! We do life together as a local church.</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Do you mean from the collected pool of resources down at the meeting place? No, no authority for that. </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From that fund we can worship, preach and teach the gospel. They didn’t purpose social events in the NT with those. </a:t>
            </a:r>
            <a:endParaRPr lang="en-US" sz="3800" dirty="0"/>
          </a:p>
        </p:txBody>
      </p:sp>
      <p:sp>
        <p:nvSpPr>
          <p:cNvPr id="2" name="TextBox 1">
            <a:extLst>
              <a:ext uri="{FF2B5EF4-FFF2-40B4-BE49-F238E27FC236}">
                <a16:creationId xmlns:a16="http://schemas.microsoft.com/office/drawing/2014/main" id="{E7E2F179-88B9-4EEF-BCD4-9FA1D91C0E1D}"/>
              </a:ext>
            </a:extLst>
          </p:cNvPr>
          <p:cNvSpPr txBox="1"/>
          <p:nvPr/>
        </p:nvSpPr>
        <p:spPr>
          <a:xfrm>
            <a:off x="107477" y="257044"/>
            <a:ext cx="9036523" cy="1446550"/>
          </a:xfrm>
          <a:prstGeom prst="rect">
            <a:avLst/>
          </a:prstGeom>
          <a:noFill/>
        </p:spPr>
        <p:txBody>
          <a:bodyPr wrap="square" rtlCol="0">
            <a:spAutoFit/>
          </a:bodyPr>
          <a:lstStyle/>
          <a:p>
            <a:r>
              <a:rPr lang="en-US" sz="4400" b="1" dirty="0">
                <a:solidFill>
                  <a:schemeClr val="bg1"/>
                </a:solidFill>
                <a:latin typeface="CF Three Dimensions Personal" pitchFamily="2" charset="0"/>
              </a:rPr>
              <a:t>Does our church have meals? Donuts and coffee? </a:t>
            </a:r>
          </a:p>
        </p:txBody>
      </p:sp>
    </p:spTree>
    <p:extLst>
      <p:ext uri="{BB962C8B-B14F-4D97-AF65-F5344CB8AC3E}">
        <p14:creationId xmlns:p14="http://schemas.microsoft.com/office/powerpoint/2010/main" val="297083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72" y="0"/>
            <a:ext cx="9150820" cy="6858000"/>
          </a:xfrm>
          <a:prstGeom prst="rect">
            <a:avLst/>
          </a:prstGeom>
        </p:spPr>
      </p:pic>
      <p:sp>
        <p:nvSpPr>
          <p:cNvPr id="5" name="TextBox 4">
            <a:extLst>
              <a:ext uri="{FF2B5EF4-FFF2-40B4-BE49-F238E27FC236}">
                <a16:creationId xmlns:a16="http://schemas.microsoft.com/office/drawing/2014/main" id="{6BF14211-8FB4-4043-A325-7162F6C1E660}"/>
              </a:ext>
            </a:extLst>
          </p:cNvPr>
          <p:cNvSpPr txBox="1"/>
          <p:nvPr/>
        </p:nvSpPr>
        <p:spPr>
          <a:xfrm>
            <a:off x="107477" y="1745319"/>
            <a:ext cx="8866076" cy="4185761"/>
          </a:xfrm>
          <a:prstGeom prst="rect">
            <a:avLst/>
          </a:prstGeom>
          <a:noFill/>
        </p:spPr>
        <p:txBody>
          <a:bodyPr wrap="square" rtlCol="0">
            <a:spAutoFit/>
          </a:bodyPr>
          <a:lstStyle/>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Q: did God authorize anything larger than a local church to manage it’s funds?</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Q2: if men </a:t>
            </a:r>
            <a:r>
              <a:rPr lang="en-US" sz="3800" b="1" spc="-225" dirty="0">
                <a:solidFill>
                  <a:schemeClr val="bg1"/>
                </a:solidFill>
                <a:latin typeface="3-D Sketch" panose="00000500000000000000" pitchFamily="50" charset="0"/>
              </a:rPr>
              <a:t>create</a:t>
            </a:r>
            <a:r>
              <a:rPr lang="en-US" sz="3800" spc="-225" dirty="0">
                <a:solidFill>
                  <a:schemeClr val="bg1"/>
                </a:solidFill>
                <a:latin typeface="3-D Sketch" panose="00000500000000000000" pitchFamily="50" charset="0"/>
              </a:rPr>
              <a:t> something larger, what does it require?</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Answer: a denomination with doctrinal alignment (a system of churches who agree)</a:t>
            </a:r>
          </a:p>
          <a:p>
            <a:pPr marL="528638" indent="-642938">
              <a:buFont typeface="Arial" panose="020B0604020202020204" pitchFamily="34" charset="0"/>
              <a:buChar char="•"/>
            </a:pPr>
            <a:r>
              <a:rPr lang="en-US" sz="3800" spc="-225" dirty="0">
                <a:solidFill>
                  <a:schemeClr val="bg1"/>
                </a:solidFill>
                <a:latin typeface="3-D Sketch" panose="00000500000000000000" pitchFamily="50" charset="0"/>
              </a:rPr>
              <a:t>Example: </a:t>
            </a:r>
            <a:endParaRPr lang="en-US" sz="3800" dirty="0"/>
          </a:p>
        </p:txBody>
      </p:sp>
      <p:sp>
        <p:nvSpPr>
          <p:cNvPr id="2" name="TextBox 1">
            <a:extLst>
              <a:ext uri="{FF2B5EF4-FFF2-40B4-BE49-F238E27FC236}">
                <a16:creationId xmlns:a16="http://schemas.microsoft.com/office/drawing/2014/main" id="{E7E2F179-88B9-4EEF-BCD4-9FA1D91C0E1D}"/>
              </a:ext>
            </a:extLst>
          </p:cNvPr>
          <p:cNvSpPr txBox="1"/>
          <p:nvPr/>
        </p:nvSpPr>
        <p:spPr>
          <a:xfrm>
            <a:off x="107477" y="257044"/>
            <a:ext cx="9036523" cy="1446550"/>
          </a:xfrm>
          <a:prstGeom prst="rect">
            <a:avLst/>
          </a:prstGeom>
          <a:noFill/>
        </p:spPr>
        <p:txBody>
          <a:bodyPr wrap="square" rtlCol="0">
            <a:spAutoFit/>
          </a:bodyPr>
          <a:lstStyle/>
          <a:p>
            <a:r>
              <a:rPr lang="en-US" sz="4300" b="1" dirty="0">
                <a:solidFill>
                  <a:schemeClr val="bg1"/>
                </a:solidFill>
                <a:latin typeface="CF Three Dimensions Personal" pitchFamily="2" charset="0"/>
              </a:rPr>
              <a:t>Why can’t we send some money to a service organization? What’s the deal?</a:t>
            </a:r>
          </a:p>
        </p:txBody>
      </p:sp>
    </p:spTree>
    <p:extLst>
      <p:ext uri="{BB962C8B-B14F-4D97-AF65-F5344CB8AC3E}">
        <p14:creationId xmlns:p14="http://schemas.microsoft.com/office/powerpoint/2010/main" val="125788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72" y="0"/>
            <a:ext cx="9150820" cy="6858000"/>
          </a:xfrm>
          <a:prstGeom prst="rect">
            <a:avLst/>
          </a:prstGeom>
        </p:spPr>
      </p:pic>
      <p:sp>
        <p:nvSpPr>
          <p:cNvPr id="2" name="TextBox 1">
            <a:extLst>
              <a:ext uri="{FF2B5EF4-FFF2-40B4-BE49-F238E27FC236}">
                <a16:creationId xmlns:a16="http://schemas.microsoft.com/office/drawing/2014/main" id="{E7E2F179-88B9-4EEF-BCD4-9FA1D91C0E1D}"/>
              </a:ext>
            </a:extLst>
          </p:cNvPr>
          <p:cNvSpPr txBox="1"/>
          <p:nvPr/>
        </p:nvSpPr>
        <p:spPr>
          <a:xfrm>
            <a:off x="107477" y="257044"/>
            <a:ext cx="9036523" cy="1446550"/>
          </a:xfrm>
          <a:prstGeom prst="rect">
            <a:avLst/>
          </a:prstGeom>
          <a:noFill/>
        </p:spPr>
        <p:txBody>
          <a:bodyPr wrap="square" rtlCol="0">
            <a:spAutoFit/>
          </a:bodyPr>
          <a:lstStyle/>
          <a:p>
            <a:r>
              <a:rPr lang="en-US" sz="4400" b="1" dirty="0">
                <a:solidFill>
                  <a:schemeClr val="bg1"/>
                </a:solidFill>
                <a:latin typeface="CF Three Dimensions Personal" pitchFamily="2" charset="0"/>
              </a:rPr>
              <a:t>Why can’t we send some money to an organization? </a:t>
            </a:r>
          </a:p>
        </p:txBody>
      </p:sp>
      <p:pic>
        <p:nvPicPr>
          <p:cNvPr id="4" name="Picture 3">
            <a:extLst>
              <a:ext uri="{FF2B5EF4-FFF2-40B4-BE49-F238E27FC236}">
                <a16:creationId xmlns:a16="http://schemas.microsoft.com/office/drawing/2014/main" id="{C510340B-7F3A-B1E8-662C-C0BF511DAE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758" y="1879099"/>
            <a:ext cx="7034844" cy="3869322"/>
          </a:xfrm>
          <a:prstGeom prst="rect">
            <a:avLst/>
          </a:prstGeom>
        </p:spPr>
      </p:pic>
      <p:pic>
        <p:nvPicPr>
          <p:cNvPr id="6" name="Picture 5">
            <a:extLst>
              <a:ext uri="{FF2B5EF4-FFF2-40B4-BE49-F238E27FC236}">
                <a16:creationId xmlns:a16="http://schemas.microsoft.com/office/drawing/2014/main" id="{54033F04-9379-2601-866B-47608A6B2D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93039" y="1730820"/>
            <a:ext cx="4568706" cy="5127180"/>
          </a:xfrm>
          <a:prstGeom prst="rect">
            <a:avLst/>
          </a:prstGeom>
        </p:spPr>
      </p:pic>
    </p:spTree>
    <p:extLst>
      <p:ext uri="{BB962C8B-B14F-4D97-AF65-F5344CB8AC3E}">
        <p14:creationId xmlns:p14="http://schemas.microsoft.com/office/powerpoint/2010/main" val="1791368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95F65-6EF4-47D2-A040-666E4C3ECEB6}"/>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7372" y="0"/>
            <a:ext cx="9150820" cy="6858000"/>
          </a:xfrm>
          <a:prstGeom prst="rect">
            <a:avLst/>
          </a:prstGeom>
        </p:spPr>
      </p:pic>
      <p:pic>
        <p:nvPicPr>
          <p:cNvPr id="9" name="Picture 8">
            <a:extLst>
              <a:ext uri="{FF2B5EF4-FFF2-40B4-BE49-F238E27FC236}">
                <a16:creationId xmlns:a16="http://schemas.microsoft.com/office/drawing/2014/main" id="{04088535-391D-7A46-7805-DB9F79C9A970}"/>
              </a:ext>
            </a:extLst>
          </p:cNvPr>
          <p:cNvPicPr>
            <a:picLocks noChangeAspect="1"/>
          </p:cNvPicPr>
          <p:nvPr/>
        </p:nvPicPr>
        <p:blipFill>
          <a:blip r:embed="rId5"/>
          <a:stretch>
            <a:fillRect/>
          </a:stretch>
        </p:blipFill>
        <p:spPr>
          <a:xfrm>
            <a:off x="33415" y="1927217"/>
            <a:ext cx="9036523" cy="3477438"/>
          </a:xfrm>
          <a:prstGeom prst="rect">
            <a:avLst/>
          </a:prstGeom>
        </p:spPr>
      </p:pic>
      <p:sp>
        <p:nvSpPr>
          <p:cNvPr id="2" name="TextBox 1">
            <a:extLst>
              <a:ext uri="{FF2B5EF4-FFF2-40B4-BE49-F238E27FC236}">
                <a16:creationId xmlns:a16="http://schemas.microsoft.com/office/drawing/2014/main" id="{E7E2F179-88B9-4EEF-BCD4-9FA1D91C0E1D}"/>
              </a:ext>
            </a:extLst>
          </p:cNvPr>
          <p:cNvSpPr txBox="1"/>
          <p:nvPr/>
        </p:nvSpPr>
        <p:spPr>
          <a:xfrm>
            <a:off x="107477" y="257044"/>
            <a:ext cx="9036523" cy="1446550"/>
          </a:xfrm>
          <a:prstGeom prst="rect">
            <a:avLst/>
          </a:prstGeom>
          <a:noFill/>
        </p:spPr>
        <p:txBody>
          <a:bodyPr wrap="square" rtlCol="0">
            <a:spAutoFit/>
          </a:bodyPr>
          <a:lstStyle/>
          <a:p>
            <a:r>
              <a:rPr lang="en-US" sz="4400" b="1" dirty="0">
                <a:solidFill>
                  <a:schemeClr val="bg1"/>
                </a:solidFill>
                <a:latin typeface="CF Three Dimensions Personal" pitchFamily="2" charset="0"/>
              </a:rPr>
              <a:t>Why can’t we send some money to an organization?</a:t>
            </a:r>
          </a:p>
        </p:txBody>
      </p:sp>
      <p:sp>
        <p:nvSpPr>
          <p:cNvPr id="6" name="TextBox 5">
            <a:extLst>
              <a:ext uri="{FF2B5EF4-FFF2-40B4-BE49-F238E27FC236}">
                <a16:creationId xmlns:a16="http://schemas.microsoft.com/office/drawing/2014/main" id="{0903D0C4-9ACB-6F4B-0E5D-42BA5D765718}"/>
              </a:ext>
            </a:extLst>
          </p:cNvPr>
          <p:cNvSpPr txBox="1"/>
          <p:nvPr/>
        </p:nvSpPr>
        <p:spPr>
          <a:xfrm>
            <a:off x="42458" y="6040581"/>
            <a:ext cx="9036523"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highlight>
                  <a:srgbClr val="00FF00"/>
                </a:highlight>
                <a:latin typeface="CF Three Dimensions Personal" pitchFamily="2" charset="0"/>
              </a:rPr>
              <a:t>Because we aren’t part of a coc denomination </a:t>
            </a:r>
          </a:p>
        </p:txBody>
      </p:sp>
      <p:grpSp>
        <p:nvGrpSpPr>
          <p:cNvPr id="23" name="Group 22">
            <a:extLst>
              <a:ext uri="{FF2B5EF4-FFF2-40B4-BE49-F238E27FC236}">
                <a16:creationId xmlns:a16="http://schemas.microsoft.com/office/drawing/2014/main" id="{672118F9-A487-931B-6126-DDBA998C5B7B}"/>
              </a:ext>
            </a:extLst>
          </p:cNvPr>
          <p:cNvGrpSpPr/>
          <p:nvPr/>
        </p:nvGrpSpPr>
        <p:grpSpPr>
          <a:xfrm>
            <a:off x="-100796" y="1645187"/>
            <a:ext cx="6086643" cy="4302468"/>
            <a:chOff x="-100796" y="1645187"/>
            <a:chExt cx="6086643" cy="4302468"/>
          </a:xfrm>
        </p:grpSpPr>
        <p:grpSp>
          <p:nvGrpSpPr>
            <p:cNvPr id="17" name="Group 16">
              <a:extLst>
                <a:ext uri="{FF2B5EF4-FFF2-40B4-BE49-F238E27FC236}">
                  <a16:creationId xmlns:a16="http://schemas.microsoft.com/office/drawing/2014/main" id="{47F4241C-1AAA-4CC2-40CF-A1DDE5CA4CE5}"/>
                </a:ext>
              </a:extLst>
            </p:cNvPr>
            <p:cNvGrpSpPr/>
            <p:nvPr/>
          </p:nvGrpSpPr>
          <p:grpSpPr>
            <a:xfrm>
              <a:off x="-96852" y="1664302"/>
              <a:ext cx="6080691" cy="3709070"/>
              <a:chOff x="-96852" y="1574465"/>
              <a:chExt cx="6080691" cy="3709070"/>
            </a:xfrm>
          </p:grpSpPr>
          <p:pic>
            <p:nvPicPr>
              <p:cNvPr id="12" name="Picture 11">
                <a:extLst>
                  <a:ext uri="{FF2B5EF4-FFF2-40B4-BE49-F238E27FC236}">
                    <a16:creationId xmlns:a16="http://schemas.microsoft.com/office/drawing/2014/main" id="{FC86659F-5F4E-3F83-CFFC-7F16C98EB8C2}"/>
                  </a:ext>
                </a:extLst>
              </p:cNvPr>
              <p:cNvPicPr>
                <a:picLocks noChangeAspect="1"/>
              </p:cNvPicPr>
              <p:nvPr/>
            </p:nvPicPr>
            <p:blipFill>
              <a:blip r:embed="rId6">
                <a:extLst>
                  <a:ext uri="{28A0092B-C50C-407E-A947-70E740481C1C}">
                    <a14:useLocalDpi xmlns:a14="http://schemas.microsoft.com/office/drawing/2010/main" val="0"/>
                  </a:ext>
                </a:extLst>
              </a:blip>
              <a:srcRect b="23612"/>
              <a:stretch>
                <a:fillRect/>
              </a:stretch>
            </p:blipFill>
            <p:spPr>
              <a:xfrm>
                <a:off x="-96852" y="2380952"/>
                <a:ext cx="6061649" cy="2902583"/>
              </a:xfrm>
              <a:prstGeom prst="rect">
                <a:avLst/>
              </a:prstGeom>
            </p:spPr>
          </p:pic>
          <p:pic>
            <p:nvPicPr>
              <p:cNvPr id="11" name="Picture 10">
                <a:extLst>
                  <a:ext uri="{FF2B5EF4-FFF2-40B4-BE49-F238E27FC236}">
                    <a16:creationId xmlns:a16="http://schemas.microsoft.com/office/drawing/2014/main" id="{49BAC2C6-A594-C124-186A-8309DA3705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681" y="1574465"/>
                <a:ext cx="6065520" cy="901700"/>
              </a:xfrm>
              <a:prstGeom prst="rect">
                <a:avLst/>
              </a:prstGeom>
            </p:spPr>
          </p:pic>
        </p:grpSp>
        <p:pic>
          <p:nvPicPr>
            <p:cNvPr id="19" name="Picture 18">
              <a:extLst>
                <a:ext uri="{FF2B5EF4-FFF2-40B4-BE49-F238E27FC236}">
                  <a16:creationId xmlns:a16="http://schemas.microsoft.com/office/drawing/2014/main" id="{4BEDAFE8-AD74-63DA-2B7B-A9EFBDB5528F}"/>
                </a:ext>
              </a:extLst>
            </p:cNvPr>
            <p:cNvPicPr>
              <a:picLocks noChangeAspect="1"/>
            </p:cNvPicPr>
            <p:nvPr/>
          </p:nvPicPr>
          <p:blipFill>
            <a:blip r:embed="rId6">
              <a:extLst>
                <a:ext uri="{28A0092B-C50C-407E-A947-70E740481C1C}">
                  <a14:useLocalDpi xmlns:a14="http://schemas.microsoft.com/office/drawing/2010/main" val="0"/>
                </a:ext>
              </a:extLst>
            </a:blip>
            <a:srcRect l="1" t="84904" r="-314"/>
            <a:stretch>
              <a:fillRect/>
            </a:stretch>
          </p:blipFill>
          <p:spPr>
            <a:xfrm>
              <a:off x="-94844" y="5374021"/>
              <a:ext cx="6080691" cy="573634"/>
            </a:xfrm>
            <a:prstGeom prst="rect">
              <a:avLst/>
            </a:prstGeom>
          </p:spPr>
        </p:pic>
        <p:pic>
          <p:nvPicPr>
            <p:cNvPr id="20" name="Picture 19">
              <a:extLst>
                <a:ext uri="{FF2B5EF4-FFF2-40B4-BE49-F238E27FC236}">
                  <a16:creationId xmlns:a16="http://schemas.microsoft.com/office/drawing/2014/main" id="{6D13C6F2-7514-8F0C-5B30-1BF2F396B9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796" y="1645187"/>
              <a:ext cx="6065520" cy="901700"/>
            </a:xfrm>
            <a:prstGeom prst="rect">
              <a:avLst/>
            </a:prstGeom>
          </p:spPr>
        </p:pic>
      </p:grpSp>
      <p:pic>
        <p:nvPicPr>
          <p:cNvPr id="22" name="Picture 21">
            <a:extLst>
              <a:ext uri="{FF2B5EF4-FFF2-40B4-BE49-F238E27FC236}">
                <a16:creationId xmlns:a16="http://schemas.microsoft.com/office/drawing/2014/main" id="{FBA67FC3-487E-B4E6-6186-D39D0BDE3E2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15578" y="1645187"/>
            <a:ext cx="5023841" cy="4302468"/>
          </a:xfrm>
          <a:prstGeom prst="rect">
            <a:avLst/>
          </a:prstGeom>
        </p:spPr>
      </p:pic>
    </p:spTree>
    <p:extLst>
      <p:ext uri="{BB962C8B-B14F-4D97-AF65-F5344CB8AC3E}">
        <p14:creationId xmlns:p14="http://schemas.microsoft.com/office/powerpoint/2010/main" val="64501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45"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anim calcmode="lin" valueType="num">
                                      <p:cBhvr>
                                        <p:cTn id="18" dur="2000" fill="hold"/>
                                        <p:tgtEl>
                                          <p:spTgt spid="6"/>
                                        </p:tgtEl>
                                        <p:attrNameLst>
                                          <p:attrName>ppt_w</p:attrName>
                                        </p:attrNameLst>
                                      </p:cBhvr>
                                      <p:tavLst>
                                        <p:tav tm="0" fmla="#ppt_w*sin(2.5*pi*$)">
                                          <p:val>
                                            <p:fltVal val="0"/>
                                          </p:val>
                                        </p:tav>
                                        <p:tav tm="100000">
                                          <p:val>
                                            <p:fltVal val="1"/>
                                          </p:val>
                                        </p:tav>
                                      </p:tavLst>
                                    </p:anim>
                                    <p:anim calcmode="lin" valueType="num">
                                      <p:cBhvr>
                                        <p:cTn id="1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539A9-282B-11A8-7A82-3CB732FC90F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6AC8CC7-690C-66E5-A4EE-A3BAE7DC91F2}"/>
              </a:ext>
            </a:extLst>
          </p:cNvPr>
          <p:cNvPicPr>
            <a:picLocks/>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6820" y="0"/>
            <a:ext cx="9150820" cy="6858000"/>
          </a:xfrm>
          <a:prstGeom prst="rect">
            <a:avLst/>
          </a:prstGeom>
        </p:spPr>
      </p:pic>
      <p:pic>
        <p:nvPicPr>
          <p:cNvPr id="38" name="Picture 37" descr="A close up of a sign&#10;&#10;Description generated with high confidence">
            <a:extLst>
              <a:ext uri="{FF2B5EF4-FFF2-40B4-BE49-F238E27FC236}">
                <a16:creationId xmlns:a16="http://schemas.microsoft.com/office/drawing/2014/main" id="{E44496EE-E266-5F7B-2321-92840619956F}"/>
              </a:ext>
            </a:extLst>
          </p:cNvPr>
          <p:cNvPicPr>
            <a:picLocks noChangeAspect="1"/>
          </p:cNvPicPr>
          <p:nvPr/>
        </p:nvPicPr>
        <p:blipFill>
          <a:blip r:embed="rId5"/>
          <a:stretch>
            <a:fillRect/>
          </a:stretch>
        </p:blipFill>
        <p:spPr>
          <a:xfrm>
            <a:off x="7528470" y="6022181"/>
            <a:ext cx="1615530" cy="835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TextBox 11">
            <a:extLst>
              <a:ext uri="{FF2B5EF4-FFF2-40B4-BE49-F238E27FC236}">
                <a16:creationId xmlns:a16="http://schemas.microsoft.com/office/drawing/2014/main" id="{94288E78-8AED-713E-44B7-B3E54F022BC9}"/>
              </a:ext>
            </a:extLst>
          </p:cNvPr>
          <p:cNvSpPr txBox="1"/>
          <p:nvPr/>
        </p:nvSpPr>
        <p:spPr>
          <a:xfrm>
            <a:off x="171491" y="205780"/>
            <a:ext cx="8521816" cy="1338828"/>
          </a:xfrm>
          <a:prstGeom prst="rect">
            <a:avLst/>
          </a:prstGeom>
          <a:noFill/>
        </p:spPr>
        <p:txBody>
          <a:bodyPr wrap="square" rtlCol="0">
            <a:spAutoFit/>
          </a:bodyPr>
          <a:lstStyle/>
          <a:p>
            <a:r>
              <a:rPr lang="en-US" sz="4050" b="1" dirty="0">
                <a:solidFill>
                  <a:schemeClr val="bg1"/>
                </a:solidFill>
                <a:latin typeface="Arial" panose="020B0604020202020204" pitchFamily="34" charset="0"/>
                <a:cs typeface="Arial" panose="020B0604020202020204" pitchFamily="34" charset="0"/>
              </a:rPr>
              <a:t>In review, besides the universal...</a:t>
            </a:r>
            <a:endParaRPr lang="en-US" sz="4050" dirty="0">
              <a:solidFill>
                <a:schemeClr val="bg1"/>
              </a:solidFill>
              <a:latin typeface="Arial" panose="020B0604020202020204" pitchFamily="34" charset="0"/>
              <a:cs typeface="Arial" panose="020B0604020202020204" pitchFamily="34" charset="0"/>
            </a:endParaRPr>
          </a:p>
          <a:p>
            <a:r>
              <a:rPr lang="en-US" sz="4050" dirty="0">
                <a:solidFill>
                  <a:schemeClr val="bg1"/>
                </a:solidFill>
                <a:latin typeface="Arial" panose="020B0604020202020204" pitchFamily="34" charset="0"/>
                <a:cs typeface="Arial" panose="020B0604020202020204" pitchFamily="34" charset="0"/>
              </a:rPr>
              <a:t>There’s only 2 kinds of churches:</a:t>
            </a:r>
          </a:p>
        </p:txBody>
      </p:sp>
      <p:sp>
        <p:nvSpPr>
          <p:cNvPr id="3" name="Oval 2">
            <a:extLst>
              <a:ext uri="{FF2B5EF4-FFF2-40B4-BE49-F238E27FC236}">
                <a16:creationId xmlns:a16="http://schemas.microsoft.com/office/drawing/2014/main" id="{F64626C3-918D-D680-B150-9CF44F86102B}"/>
              </a:ext>
            </a:extLst>
          </p:cNvPr>
          <p:cNvSpPr/>
          <p:nvPr/>
        </p:nvSpPr>
        <p:spPr>
          <a:xfrm>
            <a:off x="0" y="4130565"/>
            <a:ext cx="3265751" cy="2144111"/>
          </a:xfrm>
          <a:prstGeom prst="ellipse">
            <a:avLst/>
          </a:prstGeom>
          <a:noFill/>
          <a:ln w="57150">
            <a:solidFill>
              <a:srgbClr val="00C6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Church A</a:t>
            </a:r>
          </a:p>
        </p:txBody>
      </p:sp>
      <p:sp>
        <p:nvSpPr>
          <p:cNvPr id="4" name="Oval 3">
            <a:extLst>
              <a:ext uri="{FF2B5EF4-FFF2-40B4-BE49-F238E27FC236}">
                <a16:creationId xmlns:a16="http://schemas.microsoft.com/office/drawing/2014/main" id="{8D3629B6-E463-C965-F11C-15D20FE8538C}"/>
              </a:ext>
            </a:extLst>
          </p:cNvPr>
          <p:cNvSpPr/>
          <p:nvPr/>
        </p:nvSpPr>
        <p:spPr>
          <a:xfrm>
            <a:off x="877613" y="2727435"/>
            <a:ext cx="3265751" cy="2144111"/>
          </a:xfrm>
          <a:prstGeom prst="ellipse">
            <a:avLst/>
          </a:prstGeom>
          <a:noFill/>
          <a:ln w="57150">
            <a:solidFill>
              <a:srgbClr val="00C6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Church B</a:t>
            </a:r>
          </a:p>
        </p:txBody>
      </p:sp>
      <p:sp>
        <p:nvSpPr>
          <p:cNvPr id="5" name="Oval 4">
            <a:extLst>
              <a:ext uri="{FF2B5EF4-FFF2-40B4-BE49-F238E27FC236}">
                <a16:creationId xmlns:a16="http://schemas.microsoft.com/office/drawing/2014/main" id="{60A7777B-C4C9-F1BC-B636-D2157C465259}"/>
              </a:ext>
            </a:extLst>
          </p:cNvPr>
          <p:cNvSpPr/>
          <p:nvPr/>
        </p:nvSpPr>
        <p:spPr>
          <a:xfrm>
            <a:off x="2370082" y="4233042"/>
            <a:ext cx="3265751" cy="2144111"/>
          </a:xfrm>
          <a:prstGeom prst="ellipse">
            <a:avLst/>
          </a:prstGeom>
          <a:noFill/>
          <a:ln w="57150">
            <a:solidFill>
              <a:srgbClr val="00C6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Church C</a:t>
            </a:r>
          </a:p>
        </p:txBody>
      </p:sp>
      <p:sp>
        <p:nvSpPr>
          <p:cNvPr id="7" name="Oval 6">
            <a:extLst>
              <a:ext uri="{FF2B5EF4-FFF2-40B4-BE49-F238E27FC236}">
                <a16:creationId xmlns:a16="http://schemas.microsoft.com/office/drawing/2014/main" id="{23787B86-8905-2B1A-310F-2019793C911D}"/>
              </a:ext>
            </a:extLst>
          </p:cNvPr>
          <p:cNvSpPr/>
          <p:nvPr/>
        </p:nvSpPr>
        <p:spPr>
          <a:xfrm>
            <a:off x="6385034" y="2727435"/>
            <a:ext cx="2376143" cy="1790312"/>
          </a:xfrm>
          <a:prstGeom prst="ellipse">
            <a:avLst/>
          </a:prstGeom>
          <a:noFill/>
          <a:ln w="57150">
            <a:solidFill>
              <a:srgbClr val="00C6B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Church D </a:t>
            </a:r>
          </a:p>
        </p:txBody>
      </p:sp>
      <p:sp>
        <p:nvSpPr>
          <p:cNvPr id="8" name="TextBox 7">
            <a:extLst>
              <a:ext uri="{FF2B5EF4-FFF2-40B4-BE49-F238E27FC236}">
                <a16:creationId xmlns:a16="http://schemas.microsoft.com/office/drawing/2014/main" id="{342FDF65-50C9-7165-2E28-244BDCFEA5C9}"/>
              </a:ext>
            </a:extLst>
          </p:cNvPr>
          <p:cNvSpPr txBox="1"/>
          <p:nvPr/>
        </p:nvSpPr>
        <p:spPr>
          <a:xfrm>
            <a:off x="84315" y="2142382"/>
            <a:ext cx="5551518" cy="584775"/>
          </a:xfrm>
          <a:prstGeom prst="rect">
            <a:avLst/>
          </a:prstGeom>
          <a:noFill/>
        </p:spPr>
        <p:txBody>
          <a:bodyPr wrap="square" rtlCol="0">
            <a:spAutoFit/>
          </a:bodyPr>
          <a:lstStyle/>
          <a:p>
            <a:pPr algn="ctr"/>
            <a:r>
              <a:rPr lang="en-US" sz="3200" dirty="0">
                <a:solidFill>
                  <a:schemeClr val="bg1"/>
                </a:solidFill>
              </a:rPr>
              <a:t>Team of Churches</a:t>
            </a:r>
          </a:p>
        </p:txBody>
      </p:sp>
      <p:sp>
        <p:nvSpPr>
          <p:cNvPr id="9" name="TextBox 8">
            <a:extLst>
              <a:ext uri="{FF2B5EF4-FFF2-40B4-BE49-F238E27FC236}">
                <a16:creationId xmlns:a16="http://schemas.microsoft.com/office/drawing/2014/main" id="{68B529A0-458D-F97B-5E90-8857FC09F7B4}"/>
              </a:ext>
            </a:extLst>
          </p:cNvPr>
          <p:cNvSpPr txBox="1"/>
          <p:nvPr/>
        </p:nvSpPr>
        <p:spPr>
          <a:xfrm>
            <a:off x="6489290" y="4577466"/>
            <a:ext cx="2404125" cy="923330"/>
          </a:xfrm>
          <a:prstGeom prst="rect">
            <a:avLst/>
          </a:prstGeom>
          <a:noFill/>
        </p:spPr>
        <p:txBody>
          <a:bodyPr wrap="square" rtlCol="0">
            <a:spAutoFit/>
          </a:bodyPr>
          <a:lstStyle/>
          <a:p>
            <a:r>
              <a:rPr lang="en-US" sz="2700" b="1" dirty="0">
                <a:solidFill>
                  <a:schemeClr val="bg1"/>
                </a:solidFill>
              </a:rPr>
              <a:t>Independent local church</a:t>
            </a:r>
          </a:p>
        </p:txBody>
      </p:sp>
      <p:sp>
        <p:nvSpPr>
          <p:cNvPr id="10" name="TextBox 9">
            <a:extLst>
              <a:ext uri="{FF2B5EF4-FFF2-40B4-BE49-F238E27FC236}">
                <a16:creationId xmlns:a16="http://schemas.microsoft.com/office/drawing/2014/main" id="{A3504A02-113B-28E8-E8F8-63460358182B}"/>
              </a:ext>
            </a:extLst>
          </p:cNvPr>
          <p:cNvSpPr txBox="1"/>
          <p:nvPr/>
        </p:nvSpPr>
        <p:spPr>
          <a:xfrm>
            <a:off x="65610" y="6306566"/>
            <a:ext cx="5551518" cy="507831"/>
          </a:xfrm>
          <a:prstGeom prst="rect">
            <a:avLst/>
          </a:prstGeom>
          <a:noFill/>
        </p:spPr>
        <p:txBody>
          <a:bodyPr wrap="square" rtlCol="0">
            <a:spAutoFit/>
          </a:bodyPr>
          <a:lstStyle/>
          <a:p>
            <a:pPr algn="ctr"/>
            <a:r>
              <a:rPr lang="en-US" sz="2700" b="1" dirty="0">
                <a:solidFill>
                  <a:schemeClr val="bg1"/>
                </a:solidFill>
              </a:rPr>
              <a:t>Denominational local churches</a:t>
            </a:r>
          </a:p>
        </p:txBody>
      </p:sp>
      <p:sp>
        <p:nvSpPr>
          <p:cNvPr id="11" name="Cloud 10">
            <a:extLst>
              <a:ext uri="{FF2B5EF4-FFF2-40B4-BE49-F238E27FC236}">
                <a16:creationId xmlns:a16="http://schemas.microsoft.com/office/drawing/2014/main" id="{13845A6B-EFE8-921A-A70D-32B2153F6A5D}"/>
              </a:ext>
            </a:extLst>
          </p:cNvPr>
          <p:cNvSpPr/>
          <p:nvPr/>
        </p:nvSpPr>
        <p:spPr>
          <a:xfrm>
            <a:off x="450694" y="1524930"/>
            <a:ext cx="7262234" cy="3911291"/>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b="1" dirty="0"/>
              <a:t>What will    </a:t>
            </a:r>
            <a:r>
              <a:rPr lang="en-US" sz="6000" b="1" u="sng" dirty="0"/>
              <a:t>we</a:t>
            </a:r>
            <a:r>
              <a:rPr lang="en-US" sz="6000" b="1" dirty="0"/>
              <a:t> be? </a:t>
            </a:r>
          </a:p>
        </p:txBody>
      </p:sp>
    </p:spTree>
    <p:extLst>
      <p:ext uri="{BB962C8B-B14F-4D97-AF65-F5344CB8AC3E}">
        <p14:creationId xmlns:p14="http://schemas.microsoft.com/office/powerpoint/2010/main" val="109176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heel(1)">
                                      <p:cBhvr>
                                        <p:cTn id="3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p:bldP spid="9" grpId="0"/>
      <p:bldP spid="10" grpId="0"/>
      <p:bldP spid="11" grpId="0" animBg="1"/>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29</Slides>
  <Notes>27</Notes>
  <HiddenSlides>0</HiddenSlide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Office Theme</vt:lpstr>
      <vt:lpstr>Quotable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Austin Byers</dc:creator>
  <cp:lastModifiedBy>Austin Byers</cp:lastModifiedBy>
  <cp:revision>2</cp:revision>
  <dcterms:created xsi:type="dcterms:W3CDTF">2026-10-28T15:22:19Z</dcterms:created>
  <dcterms:modified xsi:type="dcterms:W3CDTF">2026-11-01T13:29:39Z</dcterms:modified>
</cp:coreProperties>
</file>